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35"/>
  </p:notesMasterIdLst>
  <p:sldIdLst>
    <p:sldId id="333" r:id="rId2"/>
    <p:sldId id="337" r:id="rId3"/>
    <p:sldId id="339" r:id="rId4"/>
    <p:sldId id="340" r:id="rId5"/>
    <p:sldId id="341" r:id="rId6"/>
    <p:sldId id="299" r:id="rId7"/>
    <p:sldId id="300" r:id="rId8"/>
    <p:sldId id="301" r:id="rId9"/>
    <p:sldId id="345" r:id="rId10"/>
    <p:sldId id="303" r:id="rId11"/>
    <p:sldId id="304" r:id="rId12"/>
    <p:sldId id="338" r:id="rId13"/>
    <p:sldId id="305" r:id="rId14"/>
    <p:sldId id="306" r:id="rId15"/>
    <p:sldId id="343" r:id="rId16"/>
    <p:sldId id="307" r:id="rId17"/>
    <p:sldId id="308" r:id="rId18"/>
    <p:sldId id="309" r:id="rId19"/>
    <p:sldId id="297" r:id="rId20"/>
    <p:sldId id="312" r:id="rId21"/>
    <p:sldId id="315" r:id="rId22"/>
    <p:sldId id="324" r:id="rId23"/>
    <p:sldId id="316" r:id="rId24"/>
    <p:sldId id="317" r:id="rId25"/>
    <p:sldId id="318" r:id="rId26"/>
    <p:sldId id="320" r:id="rId27"/>
    <p:sldId id="321" r:id="rId28"/>
    <p:sldId id="322" r:id="rId29"/>
    <p:sldId id="323" r:id="rId30"/>
    <p:sldId id="326" r:id="rId31"/>
    <p:sldId id="344" r:id="rId32"/>
    <p:sldId id="330" r:id="rId33"/>
    <p:sldId id="334" r:id="rId3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Leckerli One" panose="020B0604020202020204" charset="0"/>
      <p:regular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  <p:embeddedFont>
      <p:font typeface="Work Sans" panose="020B060402020202020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C94"/>
    <a:srgbClr val="972E9A"/>
    <a:srgbClr val="750797"/>
    <a:srgbClr val="7507F7"/>
    <a:srgbClr val="7557F7"/>
    <a:srgbClr val="220797"/>
    <a:srgbClr val="6948F6"/>
    <a:srgbClr val="C444C7"/>
    <a:srgbClr val="6D9EEB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E6CC26-5484-4F51-8D44-F68FC5C3D795}">
  <a:tblStyle styleId="{3FE6CC26-5484-4F51-8D44-F68FC5C3D7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3" autoAdjust="0"/>
    <p:restoredTop sz="98934" autoAdjust="0"/>
  </p:normalViewPr>
  <p:slideViewPr>
    <p:cSldViewPr>
      <p:cViewPr varScale="1">
        <p:scale>
          <a:sx n="112" d="100"/>
          <a:sy n="112" d="100"/>
        </p:scale>
        <p:origin x="216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060519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962c8e87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962c8e87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b67a7bdb3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b67a7bdb3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dcb80be55a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dcb80be55a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dcb80be55a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dcb80be55a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dcb80be55a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dcb80be55a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dcb80be55a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dcb80be55a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b67a7bdb3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b67a7bdb3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dcb80be55a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dcb80be55a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dcb80be55a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dcb80be55a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dcb80be55a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dcb80be55a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962c8e87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962c8e87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dcb80be55a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dcb80be55a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b67a7bdb3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b67a7bdb3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b67a7bdb3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b67a7bdb3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b67a7bdb3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b67a7bdb3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dcb80be55a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dcb80be55a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dcb80be55a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dcb80be55a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dc6ce07e8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dc6ce07e87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b67a7bdb3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b67a7bdb3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cb80be55a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dcb80be55a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dcb80be55a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dcb80be55a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dcb80be55a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dcb80be55a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b67a7bdb3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b67a7bdb3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b67a7bdb3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b67a7bdb3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dcb80be55a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dcb80be55a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cb80be55a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dcb80be55a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dcb80be55a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dcb80be55a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962c8e87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962c8e87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962c8e87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962c8e87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cb80be55a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cb80be55a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b67a7bdb3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b67a7bdb3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dab4c3cca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dab4c3cca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dab4c3cca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dab4c3cca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-38250"/>
            <a:ext cx="3429000" cy="518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 rot="-5400000">
            <a:off x="-176850" y="1540050"/>
            <a:ext cx="3822300" cy="20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639475" y="3672225"/>
            <a:ext cx="3282600" cy="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429000" y="4599250"/>
            <a:ext cx="5716500" cy="54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877850" y="3008350"/>
            <a:ext cx="1267800" cy="159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4763350" y="1123950"/>
            <a:ext cx="4381500" cy="347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762450" y="4599425"/>
            <a:ext cx="4381500" cy="54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5400000">
            <a:off x="8290000" y="267400"/>
            <a:ext cx="1163700" cy="54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7716475" y="4599425"/>
            <a:ext cx="1428600" cy="54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975350" y="1729950"/>
            <a:ext cx="3697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3789100" y="-166050"/>
            <a:ext cx="740400" cy="54756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1;p3"/>
          <p:cNvCxnSpPr/>
          <p:nvPr/>
        </p:nvCxnSpPr>
        <p:spPr>
          <a:xfrm rot="5400000">
            <a:off x="2999825" y="5542775"/>
            <a:ext cx="1886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3"/>
          <p:cNvCxnSpPr/>
          <p:nvPr/>
        </p:nvCxnSpPr>
        <p:spPr>
          <a:xfrm rot="5400000">
            <a:off x="2999825" y="163450"/>
            <a:ext cx="1886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4975350" y="2571750"/>
            <a:ext cx="3123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 rot="-5400000">
            <a:off x="2056775" y="1540050"/>
            <a:ext cx="3822300" cy="20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/>
          <p:nvPr/>
        </p:nvSpPr>
        <p:spPr>
          <a:xfrm>
            <a:off x="-420650" y="446150"/>
            <a:ext cx="1721100" cy="289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 rot="-5400000">
            <a:off x="-992125" y="2332650"/>
            <a:ext cx="3886200" cy="4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cxnSp>
        <p:nvCxnSpPr>
          <p:cNvPr id="48" name="Google Shape;48;p6"/>
          <p:cNvCxnSpPr/>
          <p:nvPr/>
        </p:nvCxnSpPr>
        <p:spPr>
          <a:xfrm rot="5400000">
            <a:off x="8975" y="-403850"/>
            <a:ext cx="1886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49;p6"/>
          <p:cNvCxnSpPr/>
          <p:nvPr/>
        </p:nvCxnSpPr>
        <p:spPr>
          <a:xfrm rot="5400000">
            <a:off x="8975" y="5547350"/>
            <a:ext cx="1886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" name="Google Shape;50;p6"/>
          <p:cNvSpPr/>
          <p:nvPr/>
        </p:nvSpPr>
        <p:spPr>
          <a:xfrm>
            <a:off x="4570500" y="0"/>
            <a:ext cx="4573500" cy="539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6"/>
          <p:cNvSpPr/>
          <p:nvPr/>
        </p:nvSpPr>
        <p:spPr>
          <a:xfrm>
            <a:off x="1606050" y="4604000"/>
            <a:ext cx="7538100" cy="53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2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/>
          <p:nvPr/>
        </p:nvSpPr>
        <p:spPr>
          <a:xfrm>
            <a:off x="7877850" y="0"/>
            <a:ext cx="1267800" cy="539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4"/>
          <p:cNvSpPr/>
          <p:nvPr/>
        </p:nvSpPr>
        <p:spPr>
          <a:xfrm>
            <a:off x="2000250" y="0"/>
            <a:ext cx="5877600" cy="53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4"/>
          <p:cNvSpPr/>
          <p:nvPr/>
        </p:nvSpPr>
        <p:spPr>
          <a:xfrm>
            <a:off x="-420650" y="446150"/>
            <a:ext cx="1721100" cy="2893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4"/>
          <p:cNvSpPr txBox="1">
            <a:spLocks noGrp="1"/>
          </p:cNvSpPr>
          <p:nvPr>
            <p:ph type="title"/>
          </p:nvPr>
        </p:nvSpPr>
        <p:spPr>
          <a:xfrm rot="-5400000">
            <a:off x="-992125" y="2332650"/>
            <a:ext cx="3886200" cy="4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cxnSp>
        <p:nvCxnSpPr>
          <p:cNvPr id="112" name="Google Shape;112;p14"/>
          <p:cNvCxnSpPr/>
          <p:nvPr/>
        </p:nvCxnSpPr>
        <p:spPr>
          <a:xfrm rot="5400000">
            <a:off x="8975" y="-403850"/>
            <a:ext cx="1886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4"/>
          <p:cNvCxnSpPr/>
          <p:nvPr/>
        </p:nvCxnSpPr>
        <p:spPr>
          <a:xfrm rot="5400000">
            <a:off x="8975" y="5547350"/>
            <a:ext cx="1886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" name="Google Shape;114;p14"/>
          <p:cNvSpPr txBox="1">
            <a:spLocks noGrp="1"/>
          </p:cNvSpPr>
          <p:nvPr>
            <p:ph type="title" idx="2" hasCustomPrompt="1"/>
          </p:nvPr>
        </p:nvSpPr>
        <p:spPr>
          <a:xfrm>
            <a:off x="1884550" y="1103825"/>
            <a:ext cx="1363500" cy="6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5" name="Google Shape;115;p14"/>
          <p:cNvSpPr txBox="1">
            <a:spLocks noGrp="1"/>
          </p:cNvSpPr>
          <p:nvPr>
            <p:ph type="subTitle" idx="1"/>
          </p:nvPr>
        </p:nvSpPr>
        <p:spPr>
          <a:xfrm>
            <a:off x="3371906" y="1255623"/>
            <a:ext cx="18936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subTitle" idx="3"/>
          </p:nvPr>
        </p:nvSpPr>
        <p:spPr>
          <a:xfrm>
            <a:off x="6162650" y="1113350"/>
            <a:ext cx="2344200" cy="6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 idx="4" hasCustomPrompt="1"/>
          </p:nvPr>
        </p:nvSpPr>
        <p:spPr>
          <a:xfrm>
            <a:off x="1884550" y="2047550"/>
            <a:ext cx="1363500" cy="6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8" name="Google Shape;118;p14"/>
          <p:cNvSpPr txBox="1">
            <a:spLocks noGrp="1"/>
          </p:cNvSpPr>
          <p:nvPr>
            <p:ph type="subTitle" idx="5"/>
          </p:nvPr>
        </p:nvSpPr>
        <p:spPr>
          <a:xfrm>
            <a:off x="3371906" y="2184311"/>
            <a:ext cx="18936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subTitle" idx="6"/>
          </p:nvPr>
        </p:nvSpPr>
        <p:spPr>
          <a:xfrm>
            <a:off x="6162650" y="2037275"/>
            <a:ext cx="2344200" cy="6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title" idx="7" hasCustomPrompt="1"/>
          </p:nvPr>
        </p:nvSpPr>
        <p:spPr>
          <a:xfrm>
            <a:off x="1884550" y="2951675"/>
            <a:ext cx="1363500" cy="6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1" name="Google Shape;121;p14"/>
          <p:cNvSpPr txBox="1">
            <a:spLocks noGrp="1"/>
          </p:cNvSpPr>
          <p:nvPr>
            <p:ph type="subTitle" idx="8"/>
          </p:nvPr>
        </p:nvSpPr>
        <p:spPr>
          <a:xfrm>
            <a:off x="3371906" y="3105873"/>
            <a:ext cx="18936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subTitle" idx="9"/>
          </p:nvPr>
        </p:nvSpPr>
        <p:spPr>
          <a:xfrm>
            <a:off x="6162650" y="2961200"/>
            <a:ext cx="2344200" cy="6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4"/>
          <p:cNvSpPr txBox="1">
            <a:spLocks noGrp="1"/>
          </p:cNvSpPr>
          <p:nvPr>
            <p:ph type="title" idx="13" hasCustomPrompt="1"/>
          </p:nvPr>
        </p:nvSpPr>
        <p:spPr>
          <a:xfrm>
            <a:off x="1884550" y="3875600"/>
            <a:ext cx="1363500" cy="6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4" name="Google Shape;124;p14"/>
          <p:cNvSpPr txBox="1">
            <a:spLocks noGrp="1"/>
          </p:cNvSpPr>
          <p:nvPr>
            <p:ph type="subTitle" idx="14"/>
          </p:nvPr>
        </p:nvSpPr>
        <p:spPr>
          <a:xfrm>
            <a:off x="3371906" y="4041698"/>
            <a:ext cx="18936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125" name="Google Shape;125;p14"/>
          <p:cNvSpPr txBox="1">
            <a:spLocks noGrp="1"/>
          </p:cNvSpPr>
          <p:nvPr>
            <p:ph type="subTitle" idx="15"/>
          </p:nvPr>
        </p:nvSpPr>
        <p:spPr>
          <a:xfrm>
            <a:off x="6162650" y="3885125"/>
            <a:ext cx="2344200" cy="6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/>
          <p:nvPr/>
        </p:nvSpPr>
        <p:spPr>
          <a:xfrm rot="5400000">
            <a:off x="6288900" y="2288500"/>
            <a:ext cx="5170500" cy="53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6"/>
          <p:cNvSpPr/>
          <p:nvPr/>
        </p:nvSpPr>
        <p:spPr>
          <a:xfrm>
            <a:off x="2057400" y="0"/>
            <a:ext cx="6546900" cy="539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6"/>
          <p:cNvSpPr/>
          <p:nvPr/>
        </p:nvSpPr>
        <p:spPr>
          <a:xfrm>
            <a:off x="-420650" y="446150"/>
            <a:ext cx="1721100" cy="2893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title"/>
          </p:nvPr>
        </p:nvSpPr>
        <p:spPr>
          <a:xfrm rot="-5400000">
            <a:off x="-992125" y="2332650"/>
            <a:ext cx="3886200" cy="4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cxnSp>
        <p:nvCxnSpPr>
          <p:cNvPr id="139" name="Google Shape;139;p16"/>
          <p:cNvCxnSpPr/>
          <p:nvPr/>
        </p:nvCxnSpPr>
        <p:spPr>
          <a:xfrm rot="5400000">
            <a:off x="8975" y="-403850"/>
            <a:ext cx="1886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" name="Google Shape;140;p16"/>
          <p:cNvCxnSpPr/>
          <p:nvPr/>
        </p:nvCxnSpPr>
        <p:spPr>
          <a:xfrm rot="5400000">
            <a:off x="8975" y="5547350"/>
            <a:ext cx="1886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2114756" y="2763198"/>
            <a:ext cx="18936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subTitle" idx="2"/>
          </p:nvPr>
        </p:nvSpPr>
        <p:spPr>
          <a:xfrm>
            <a:off x="2114756" y="3118599"/>
            <a:ext cx="1893600" cy="7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subTitle" idx="3"/>
          </p:nvPr>
        </p:nvSpPr>
        <p:spPr>
          <a:xfrm>
            <a:off x="6537206" y="2763198"/>
            <a:ext cx="18936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144" name="Google Shape;144;p16"/>
          <p:cNvSpPr txBox="1">
            <a:spLocks noGrp="1"/>
          </p:cNvSpPr>
          <p:nvPr>
            <p:ph type="subTitle" idx="4"/>
          </p:nvPr>
        </p:nvSpPr>
        <p:spPr>
          <a:xfrm>
            <a:off x="6537206" y="3118599"/>
            <a:ext cx="1893600" cy="7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subTitle" idx="5"/>
          </p:nvPr>
        </p:nvSpPr>
        <p:spPr>
          <a:xfrm>
            <a:off x="4325981" y="2763198"/>
            <a:ext cx="1893600" cy="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None/>
              <a:defRPr sz="2000" b="1"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subTitle" idx="6"/>
          </p:nvPr>
        </p:nvSpPr>
        <p:spPr>
          <a:xfrm>
            <a:off x="4325981" y="3118599"/>
            <a:ext cx="1893600" cy="7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/>
          <p:nvPr/>
        </p:nvSpPr>
        <p:spPr>
          <a:xfrm>
            <a:off x="5050725" y="539500"/>
            <a:ext cx="4093200" cy="40644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9"/>
          <p:cNvSpPr/>
          <p:nvPr/>
        </p:nvSpPr>
        <p:spPr>
          <a:xfrm>
            <a:off x="4570500" y="0"/>
            <a:ext cx="4573500" cy="539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9"/>
          <p:cNvSpPr/>
          <p:nvPr/>
        </p:nvSpPr>
        <p:spPr>
          <a:xfrm>
            <a:off x="1606050" y="4604000"/>
            <a:ext cx="7538100" cy="53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/>
          <p:nvPr/>
        </p:nvSpPr>
        <p:spPr>
          <a:xfrm>
            <a:off x="8067675" y="0"/>
            <a:ext cx="1076400" cy="279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0"/>
          <p:cNvSpPr/>
          <p:nvPr/>
        </p:nvSpPr>
        <p:spPr>
          <a:xfrm>
            <a:off x="8067600" y="0"/>
            <a:ext cx="1076400" cy="93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 rot="-5400000">
            <a:off x="-992125" y="2332650"/>
            <a:ext cx="3886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657150" y="720250"/>
            <a:ext cx="6780300" cy="38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60" r:id="rId5"/>
    <p:sldLayoutId id="2147483662" r:id="rId6"/>
    <p:sldLayoutId id="2147483665" r:id="rId7"/>
    <p:sldLayoutId id="214748366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3419872" y="-92546"/>
            <a:ext cx="5724128" cy="4759429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Google Shape;196;p23"/>
          <p:cNvSpPr txBox="1">
            <a:spLocks/>
          </p:cNvSpPr>
          <p:nvPr/>
        </p:nvSpPr>
        <p:spPr>
          <a:xfrm>
            <a:off x="3635896" y="1275606"/>
            <a:ext cx="2376264" cy="177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lvl="0">
              <a:lnSpc>
                <a:spcPct val="100000"/>
              </a:lnSpc>
              <a:buClr>
                <a:srgbClr val="000000"/>
              </a:buClr>
              <a:buSzPts val="1400"/>
            </a:pPr>
            <a:r>
              <a:rPr lang="pt-BR" sz="23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Quicksand Book" pitchFamily="18" charset="0"/>
                <a:ea typeface="Open Sans"/>
                <a:cs typeface="Open Sans"/>
                <a:sym typeface="Open Sans"/>
              </a:rPr>
              <a:t>Aula inaugural</a:t>
            </a:r>
          </a:p>
        </p:txBody>
      </p:sp>
      <p:sp>
        <p:nvSpPr>
          <p:cNvPr id="192" name="Google Shape;192;p23"/>
          <p:cNvSpPr/>
          <p:nvPr/>
        </p:nvSpPr>
        <p:spPr>
          <a:xfrm rot="5400000">
            <a:off x="3247680" y="-928466"/>
            <a:ext cx="1008112" cy="7864528"/>
          </a:xfrm>
          <a:prstGeom prst="rect">
            <a:avLst/>
          </a:prstGeom>
          <a:solidFill>
            <a:srgbClr val="972E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3" name="Google Shape;193;p23"/>
          <p:cNvCxnSpPr/>
          <p:nvPr/>
        </p:nvCxnSpPr>
        <p:spPr>
          <a:xfrm rot="5400000">
            <a:off x="135525" y="5531800"/>
            <a:ext cx="1886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23"/>
          <p:cNvCxnSpPr/>
          <p:nvPr/>
        </p:nvCxnSpPr>
        <p:spPr>
          <a:xfrm rot="5400000">
            <a:off x="1529075" y="-388300"/>
            <a:ext cx="1886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96;p23"/>
          <p:cNvSpPr txBox="1">
            <a:spLocks/>
          </p:cNvSpPr>
          <p:nvPr/>
        </p:nvSpPr>
        <p:spPr>
          <a:xfrm>
            <a:off x="1536322" y="2139702"/>
            <a:ext cx="4691862" cy="177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r>
              <a:rPr lang="pt-BR" sz="5500" dirty="0">
                <a:solidFill>
                  <a:schemeClr val="bg1"/>
                </a:solidFill>
                <a:latin typeface="Quicksand Book" pitchFamily="18" charset="0"/>
              </a:rPr>
              <a:t>ESTRATEGY</a:t>
            </a:r>
          </a:p>
        </p:txBody>
      </p:sp>
      <p:pic>
        <p:nvPicPr>
          <p:cNvPr id="2" name="Picture 2" descr="D:\Documentos\Emanuelle Franco\Trabalhos\Rachel Patrocínio\Rachel Patrocínio - Fotos\Rachel Patrocínio - Nome (Sem fundo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08" y="1363246"/>
            <a:ext cx="5688632" cy="56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D:\Documentos\Emanuelle Franco\Trabalhos\Rachel Patrocínio\Rachel Patrocínio - Fotos\Bege e Cinza Minimalista Citação Post para Instagra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617" y="279944"/>
            <a:ext cx="2987024" cy="298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2369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523;p43"/>
          <p:cNvSpPr/>
          <p:nvPr/>
        </p:nvSpPr>
        <p:spPr>
          <a:xfrm>
            <a:off x="-396552" y="0"/>
            <a:ext cx="1740619" cy="5555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" name="Google Shape;193;p23"/>
          <p:cNvCxnSpPr/>
          <p:nvPr/>
        </p:nvCxnSpPr>
        <p:spPr>
          <a:xfrm>
            <a:off x="971600" y="0"/>
            <a:ext cx="0" cy="4515966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193;p23"/>
          <p:cNvCxnSpPr/>
          <p:nvPr/>
        </p:nvCxnSpPr>
        <p:spPr>
          <a:xfrm flipH="1">
            <a:off x="971600" y="4515966"/>
            <a:ext cx="7719384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93;p23"/>
          <p:cNvCxnSpPr/>
          <p:nvPr/>
        </p:nvCxnSpPr>
        <p:spPr>
          <a:xfrm>
            <a:off x="8676456" y="339502"/>
            <a:ext cx="14528" cy="417646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523;p43"/>
          <p:cNvSpPr/>
          <p:nvPr/>
        </p:nvSpPr>
        <p:spPr>
          <a:xfrm>
            <a:off x="311100" y="4587974"/>
            <a:ext cx="1032968" cy="5555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96;p23"/>
          <p:cNvSpPr txBox="1">
            <a:spLocks/>
          </p:cNvSpPr>
          <p:nvPr/>
        </p:nvSpPr>
        <p:spPr>
          <a:xfrm>
            <a:off x="971600" y="1275606"/>
            <a:ext cx="7712120" cy="93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ctr"/>
            <a:r>
              <a:rPr lang="pt-BR" sz="2100" b="0" dirty="0">
                <a:latin typeface="Work Sans" panose="020B0604020202020204" charset="0"/>
              </a:rPr>
              <a:t>Vamos entender um pouco mais sobre negócios?</a:t>
            </a:r>
            <a:endParaRPr lang="pt-BR" sz="2100" b="0" dirty="0">
              <a:solidFill>
                <a:schemeClr val="tx1"/>
              </a:solidFill>
              <a:latin typeface="Work Sans" panose="020B0604020202020204" charset="0"/>
            </a:endParaRPr>
          </a:p>
        </p:txBody>
      </p:sp>
      <p:sp>
        <p:nvSpPr>
          <p:cNvPr id="12" name="Google Shape;496;p41"/>
          <p:cNvSpPr txBox="1"/>
          <p:nvPr/>
        </p:nvSpPr>
        <p:spPr>
          <a:xfrm>
            <a:off x="971600" y="2211710"/>
            <a:ext cx="7704856" cy="1728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500" dirty="0">
                <a:latin typeface="Roboto" panose="020B0604020202020204" charset="0"/>
                <a:ea typeface="Roboto" panose="020B0604020202020204" charset="0"/>
              </a:rPr>
              <a:t>Modelo de negócio</a:t>
            </a:r>
          </a:p>
          <a:p>
            <a:pPr algn="ctr"/>
            <a:endParaRPr lang="pt-BR" sz="1500" dirty="0">
              <a:latin typeface="Roboto" panose="020B0604020202020204" charset="0"/>
              <a:ea typeface="Roboto" panose="020B0604020202020204" charset="0"/>
            </a:endParaRPr>
          </a:p>
          <a:p>
            <a:pPr marL="285750" indent="-28575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500" dirty="0">
                <a:latin typeface="Roboto" panose="020B0604020202020204" charset="0"/>
                <a:ea typeface="Roboto" panose="020B0604020202020204" charset="0"/>
              </a:rPr>
              <a:t>Posicionamento de marca</a:t>
            </a:r>
          </a:p>
          <a:p>
            <a:pPr marL="285750" indent="-285750" algn="ctr">
              <a:buClr>
                <a:srgbClr val="750797"/>
              </a:buClr>
              <a:buFont typeface="Arial" panose="020B0604020202020204" pitchFamily="34" charset="0"/>
              <a:buChar char="•"/>
            </a:pPr>
            <a:endParaRPr lang="pt-BR" sz="1500" dirty="0">
              <a:latin typeface="Roboto" panose="020B0604020202020204" charset="0"/>
              <a:ea typeface="Roboto" panose="020B0604020202020204" charset="0"/>
            </a:endParaRPr>
          </a:p>
          <a:p>
            <a:pPr marL="285750" indent="-28575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500" dirty="0">
                <a:latin typeface="Roboto" panose="020B0604020202020204" charset="0"/>
                <a:ea typeface="Roboto" panose="020B0604020202020204" charset="0"/>
              </a:rPr>
              <a:t>Valor percebido</a:t>
            </a:r>
          </a:p>
          <a:p>
            <a:pPr marL="285750" indent="-285750" algn="ctr">
              <a:buClr>
                <a:srgbClr val="C444C7"/>
              </a:buClr>
              <a:buSzPct val="100000"/>
              <a:buFont typeface="Arial" panose="020B0604020202020204" pitchFamily="34" charset="0"/>
              <a:buChar char="•"/>
            </a:pPr>
            <a:endParaRPr lang="pt-BR" sz="1500" dirty="0">
              <a:latin typeface="Roboto" panose="020B0604020202020204" charset="0"/>
              <a:ea typeface="Roboto" panose="020B0604020202020204" charset="0"/>
            </a:endParaRPr>
          </a:p>
          <a:p>
            <a:pPr algn="ctr">
              <a:buClr>
                <a:srgbClr val="C444C7"/>
              </a:buClr>
              <a:buSzPct val="100000"/>
            </a:pPr>
            <a:endParaRPr lang="pt-BR" sz="1500" dirty="0"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810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92;p23"/>
          <p:cNvSpPr/>
          <p:nvPr/>
        </p:nvSpPr>
        <p:spPr>
          <a:xfrm rot="5400000">
            <a:off x="4250246" y="249746"/>
            <a:ext cx="5143500" cy="46440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71" name="Picture 3" descr="D:\D_NQ_NP_868651-MLB31075025286_062019-V-removebg-pre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793" y="1398019"/>
            <a:ext cx="2592288" cy="239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96;p23"/>
          <p:cNvSpPr txBox="1">
            <a:spLocks/>
          </p:cNvSpPr>
          <p:nvPr/>
        </p:nvSpPr>
        <p:spPr>
          <a:xfrm>
            <a:off x="0" y="1297438"/>
            <a:ext cx="4499992" cy="20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ctr"/>
            <a:r>
              <a:rPr lang="pt-BR" sz="5400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Café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Google Shape;496;p41"/>
          <p:cNvSpPr txBox="1"/>
          <p:nvPr/>
        </p:nvSpPr>
        <p:spPr>
          <a:xfrm>
            <a:off x="1" y="2262362"/>
            <a:ext cx="4499991" cy="1389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C444C7"/>
              </a:buClr>
              <a:buSzPct val="100000"/>
            </a:pPr>
            <a:r>
              <a:rPr lang="pt-BR" sz="16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Commodity?</a:t>
            </a:r>
          </a:p>
        </p:txBody>
      </p:sp>
      <p:cxnSp>
        <p:nvCxnSpPr>
          <p:cNvPr id="9" name="Google Shape;193;p23"/>
          <p:cNvCxnSpPr/>
          <p:nvPr/>
        </p:nvCxnSpPr>
        <p:spPr>
          <a:xfrm rot="5400000">
            <a:off x="135525" y="5531800"/>
            <a:ext cx="1886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194;p23"/>
          <p:cNvCxnSpPr/>
          <p:nvPr/>
        </p:nvCxnSpPr>
        <p:spPr>
          <a:xfrm rot="5400000">
            <a:off x="1529075" y="-388300"/>
            <a:ext cx="1886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32118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846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9054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8464" cy="5143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228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starbucks-osasco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0424" y="0"/>
            <a:ext cx="10287000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942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92;p23"/>
          <p:cNvSpPr/>
          <p:nvPr/>
        </p:nvSpPr>
        <p:spPr>
          <a:xfrm rot="5400000">
            <a:off x="-1286383" y="817823"/>
            <a:ext cx="3435846" cy="1800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96;p23"/>
          <p:cNvSpPr txBox="1">
            <a:spLocks/>
          </p:cNvSpPr>
          <p:nvPr/>
        </p:nvSpPr>
        <p:spPr>
          <a:xfrm>
            <a:off x="1043608" y="1707654"/>
            <a:ext cx="6953048" cy="10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r>
              <a:rPr lang="pt-BR" sz="4600" dirty="0"/>
              <a:t>Pessoas como diferencial competitivo</a:t>
            </a:r>
            <a:endParaRPr lang="pt-BR" sz="4600" dirty="0">
              <a:solidFill>
                <a:schemeClr val="tx1"/>
              </a:solidFill>
            </a:endParaRPr>
          </a:p>
        </p:txBody>
      </p:sp>
      <p:sp>
        <p:nvSpPr>
          <p:cNvPr id="496" name="Google Shape;496;p41"/>
          <p:cNvSpPr txBox="1"/>
          <p:nvPr/>
        </p:nvSpPr>
        <p:spPr>
          <a:xfrm>
            <a:off x="1083888" y="2787774"/>
            <a:ext cx="7416826" cy="1029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Clr>
                <a:srgbClr val="663C94"/>
              </a:buClr>
              <a:buFont typeface="Arial" panose="020B0604020202020204" pitchFamily="34" charset="0"/>
              <a:buChar char="•"/>
            </a:pPr>
            <a:r>
              <a:rPr lang="pt-BR" sz="1500" dirty="0">
                <a:latin typeface="Roboto" panose="020B0604020202020204" charset="0"/>
                <a:ea typeface="Roboto" panose="020B0604020202020204" charset="0"/>
              </a:rPr>
              <a:t>Nesta era, as pessoas serão o maior ativo de competitividade das empresas.</a:t>
            </a:r>
          </a:p>
        </p:txBody>
      </p:sp>
      <p:sp>
        <p:nvSpPr>
          <p:cNvPr id="21" name="Google Shape;192;p23"/>
          <p:cNvSpPr/>
          <p:nvPr/>
        </p:nvSpPr>
        <p:spPr>
          <a:xfrm rot="5400000">
            <a:off x="4283250" y="304724"/>
            <a:ext cx="577500" cy="91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" name="Google Shape;193;p23"/>
          <p:cNvCxnSpPr/>
          <p:nvPr/>
        </p:nvCxnSpPr>
        <p:spPr>
          <a:xfrm flipV="1">
            <a:off x="107504" y="4587974"/>
            <a:ext cx="8928992" cy="907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193;p23"/>
          <p:cNvCxnSpPr/>
          <p:nvPr/>
        </p:nvCxnSpPr>
        <p:spPr>
          <a:xfrm>
            <a:off x="2915816" y="627534"/>
            <a:ext cx="612068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192;p23"/>
          <p:cNvSpPr/>
          <p:nvPr/>
        </p:nvSpPr>
        <p:spPr>
          <a:xfrm rot="5400000">
            <a:off x="5716141" y="-2872333"/>
            <a:ext cx="555526" cy="6300192"/>
          </a:xfrm>
          <a:prstGeom prst="rect">
            <a:avLst/>
          </a:prstGeom>
          <a:solidFill>
            <a:srgbClr val="663C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" name="Google Shape;193;p23"/>
          <p:cNvCxnSpPr/>
          <p:nvPr/>
        </p:nvCxnSpPr>
        <p:spPr>
          <a:xfrm rot="5400000">
            <a:off x="-619822" y="-301324"/>
            <a:ext cx="1886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60979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23;p43"/>
          <p:cNvSpPr/>
          <p:nvPr/>
        </p:nvSpPr>
        <p:spPr>
          <a:xfrm>
            <a:off x="0" y="0"/>
            <a:ext cx="9144000" cy="43655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47" name="Picture 3" descr="D:\Sem títul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66" y="185486"/>
            <a:ext cx="4307550" cy="483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D:\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84968"/>
            <a:ext cx="3661622" cy="483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086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23;p4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71" name="Picture 3" descr="D:\tiefigh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9050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523;p43"/>
          <p:cNvSpPr/>
          <p:nvPr/>
        </p:nvSpPr>
        <p:spPr>
          <a:xfrm>
            <a:off x="1016496" y="2948930"/>
            <a:ext cx="2691408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3402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D:\captain-mickey-mouse-and-first-mate-minnie-mouse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524594"/>
            <a:ext cx="9261651" cy="617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523;p43"/>
          <p:cNvSpPr/>
          <p:nvPr/>
        </p:nvSpPr>
        <p:spPr>
          <a:xfrm>
            <a:off x="4139952" y="0"/>
            <a:ext cx="4104456" cy="52736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96" name="Picture 4" descr="D:\Imagem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00" y="0"/>
            <a:ext cx="3949700" cy="527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909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92;p23"/>
          <p:cNvSpPr/>
          <p:nvPr/>
        </p:nvSpPr>
        <p:spPr>
          <a:xfrm rot="5400000">
            <a:off x="3673690" y="-326810"/>
            <a:ext cx="5144484" cy="579613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96;p41"/>
          <p:cNvSpPr txBox="1"/>
          <p:nvPr/>
        </p:nvSpPr>
        <p:spPr>
          <a:xfrm>
            <a:off x="3602955" y="1830314"/>
            <a:ext cx="2049165" cy="2901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just">
              <a:buClr>
                <a:srgbClr val="663C94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Experiências</a:t>
            </a:r>
          </a:p>
          <a:p>
            <a:pPr algn="just">
              <a:buClr>
                <a:srgbClr val="C444C7"/>
              </a:buClr>
              <a:buSzPct val="200000"/>
            </a:pPr>
            <a:endParaRPr lang="pt-BR" sz="16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 algn="just">
              <a:buClr>
                <a:srgbClr val="663C94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Diferenciais</a:t>
            </a:r>
          </a:p>
          <a:p>
            <a:pPr algn="just">
              <a:buClr>
                <a:srgbClr val="C444C7"/>
              </a:buClr>
              <a:buSzPct val="200000"/>
            </a:pPr>
            <a:endParaRPr lang="pt-BR" sz="16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 algn="just">
              <a:buClr>
                <a:srgbClr val="663C94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Posicionamento</a:t>
            </a:r>
          </a:p>
          <a:p>
            <a:pPr algn="just">
              <a:buClr>
                <a:srgbClr val="C444C7"/>
              </a:buClr>
              <a:buSzPct val="200000"/>
            </a:pPr>
            <a:endParaRPr lang="pt-BR" sz="16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 algn="just">
              <a:buClr>
                <a:srgbClr val="663C94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Relacionamento </a:t>
            </a:r>
          </a:p>
          <a:p>
            <a:pPr algn="just">
              <a:buClr>
                <a:srgbClr val="C444C7"/>
              </a:buClr>
              <a:buSzPct val="200000"/>
            </a:pPr>
            <a:endParaRPr lang="pt-BR" sz="16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 algn="just">
              <a:buClr>
                <a:srgbClr val="663C94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Processos</a:t>
            </a:r>
          </a:p>
          <a:p>
            <a:pPr algn="just">
              <a:buClr>
                <a:srgbClr val="C444C7"/>
              </a:buClr>
              <a:buSzPct val="200000"/>
            </a:pPr>
            <a:endParaRPr lang="pt-BR" sz="16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 algn="just">
              <a:buClr>
                <a:srgbClr val="663C94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t>Performance</a:t>
            </a:r>
          </a:p>
        </p:txBody>
      </p:sp>
      <p:sp>
        <p:nvSpPr>
          <p:cNvPr id="192" name="Google Shape;192;p23"/>
          <p:cNvSpPr/>
          <p:nvPr/>
        </p:nvSpPr>
        <p:spPr>
          <a:xfrm rot="5400000">
            <a:off x="2735796" y="-2449973"/>
            <a:ext cx="720080" cy="6984776"/>
          </a:xfrm>
          <a:prstGeom prst="rect">
            <a:avLst/>
          </a:prstGeom>
          <a:solidFill>
            <a:srgbClr val="663C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3" name="Google Shape;193;p23"/>
          <p:cNvCxnSpPr/>
          <p:nvPr/>
        </p:nvCxnSpPr>
        <p:spPr>
          <a:xfrm rot="5400000">
            <a:off x="135525" y="5531800"/>
            <a:ext cx="1886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23"/>
          <p:cNvCxnSpPr/>
          <p:nvPr/>
        </p:nvCxnSpPr>
        <p:spPr>
          <a:xfrm rot="5400000">
            <a:off x="1529075" y="-388300"/>
            <a:ext cx="1886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Google Shape;196;p23"/>
          <p:cNvSpPr txBox="1">
            <a:spLocks noGrp="1"/>
          </p:cNvSpPr>
          <p:nvPr>
            <p:ph type="ctrTitle"/>
          </p:nvPr>
        </p:nvSpPr>
        <p:spPr>
          <a:xfrm>
            <a:off x="283248" y="1294"/>
            <a:ext cx="7817144" cy="20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sz="5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Pilares do Marketing 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15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/>
          <p:cNvSpPr/>
          <p:nvPr/>
        </p:nvSpPr>
        <p:spPr>
          <a:xfrm>
            <a:off x="0" y="2335632"/>
            <a:ext cx="9144000" cy="2672559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3160" y="4469508"/>
            <a:ext cx="9140840" cy="6739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Google Shape;1933;p34"/>
          <p:cNvSpPr/>
          <p:nvPr/>
        </p:nvSpPr>
        <p:spPr>
          <a:xfrm>
            <a:off x="2267744" y="4688418"/>
            <a:ext cx="234491" cy="234491"/>
          </a:xfrm>
          <a:custGeom>
            <a:avLst/>
            <a:gdLst/>
            <a:ahLst/>
            <a:cxnLst/>
            <a:rect l="l" t="t" r="r" b="b"/>
            <a:pathLst>
              <a:path w="17313" h="17313" extrusionOk="0">
                <a:moveTo>
                  <a:pt x="15311" y="1969"/>
                </a:moveTo>
                <a:lnTo>
                  <a:pt x="15311" y="2369"/>
                </a:lnTo>
                <a:lnTo>
                  <a:pt x="15311" y="4904"/>
                </a:lnTo>
                <a:lnTo>
                  <a:pt x="12376" y="4937"/>
                </a:lnTo>
                <a:lnTo>
                  <a:pt x="12376" y="2002"/>
                </a:lnTo>
                <a:lnTo>
                  <a:pt x="14911" y="1969"/>
                </a:lnTo>
                <a:close/>
                <a:moveTo>
                  <a:pt x="8640" y="5605"/>
                </a:moveTo>
                <a:cubicBezTo>
                  <a:pt x="9674" y="5605"/>
                  <a:pt x="10574" y="6105"/>
                  <a:pt x="11142" y="6872"/>
                </a:cubicBezTo>
                <a:cubicBezTo>
                  <a:pt x="11475" y="7373"/>
                  <a:pt x="11709" y="7973"/>
                  <a:pt x="11709" y="8640"/>
                </a:cubicBezTo>
                <a:cubicBezTo>
                  <a:pt x="11709" y="10308"/>
                  <a:pt x="10341" y="11676"/>
                  <a:pt x="8640" y="11676"/>
                </a:cubicBezTo>
                <a:cubicBezTo>
                  <a:pt x="6972" y="11676"/>
                  <a:pt x="5604" y="10308"/>
                  <a:pt x="5604" y="8640"/>
                </a:cubicBezTo>
                <a:cubicBezTo>
                  <a:pt x="5604" y="7973"/>
                  <a:pt x="5838" y="7373"/>
                  <a:pt x="6171" y="6872"/>
                </a:cubicBezTo>
                <a:cubicBezTo>
                  <a:pt x="6738" y="6105"/>
                  <a:pt x="7639" y="5605"/>
                  <a:pt x="8640" y="5605"/>
                </a:cubicBezTo>
                <a:close/>
                <a:moveTo>
                  <a:pt x="15611" y="6872"/>
                </a:moveTo>
                <a:lnTo>
                  <a:pt x="15611" y="13944"/>
                </a:lnTo>
                <a:cubicBezTo>
                  <a:pt x="15611" y="14878"/>
                  <a:pt x="14878" y="15612"/>
                  <a:pt x="13977" y="15612"/>
                </a:cubicBezTo>
                <a:lnTo>
                  <a:pt x="3336" y="15612"/>
                </a:lnTo>
                <a:cubicBezTo>
                  <a:pt x="2435" y="15612"/>
                  <a:pt x="1701" y="14878"/>
                  <a:pt x="1701" y="13944"/>
                </a:cubicBezTo>
                <a:lnTo>
                  <a:pt x="1701" y="6872"/>
                </a:lnTo>
                <a:lnTo>
                  <a:pt x="4270" y="6872"/>
                </a:lnTo>
                <a:cubicBezTo>
                  <a:pt x="4036" y="7406"/>
                  <a:pt x="3936" y="8006"/>
                  <a:pt x="3936" y="8640"/>
                </a:cubicBezTo>
                <a:cubicBezTo>
                  <a:pt x="3936" y="11242"/>
                  <a:pt x="6038" y="13377"/>
                  <a:pt x="8640" y="13377"/>
                </a:cubicBezTo>
                <a:cubicBezTo>
                  <a:pt x="11275" y="13377"/>
                  <a:pt x="13376" y="11242"/>
                  <a:pt x="13376" y="8640"/>
                </a:cubicBezTo>
                <a:cubicBezTo>
                  <a:pt x="13376" y="8006"/>
                  <a:pt x="13243" y="7406"/>
                  <a:pt x="13043" y="6872"/>
                </a:cubicBezTo>
                <a:close/>
                <a:moveTo>
                  <a:pt x="3336" y="1"/>
                </a:moveTo>
                <a:cubicBezTo>
                  <a:pt x="1501" y="1"/>
                  <a:pt x="0" y="1502"/>
                  <a:pt x="0" y="3336"/>
                </a:cubicBezTo>
                <a:lnTo>
                  <a:pt x="0" y="6872"/>
                </a:lnTo>
                <a:lnTo>
                  <a:pt x="0" y="13944"/>
                </a:lnTo>
                <a:cubicBezTo>
                  <a:pt x="0" y="15812"/>
                  <a:pt x="1501" y="17313"/>
                  <a:pt x="3336" y="17313"/>
                </a:cubicBezTo>
                <a:lnTo>
                  <a:pt x="13977" y="17313"/>
                </a:lnTo>
                <a:cubicBezTo>
                  <a:pt x="15812" y="17313"/>
                  <a:pt x="17313" y="15812"/>
                  <a:pt x="17313" y="13944"/>
                </a:cubicBezTo>
                <a:lnTo>
                  <a:pt x="17313" y="6872"/>
                </a:lnTo>
                <a:lnTo>
                  <a:pt x="17313" y="3336"/>
                </a:lnTo>
                <a:cubicBezTo>
                  <a:pt x="17313" y="1502"/>
                  <a:pt x="15812" y="1"/>
                  <a:pt x="13977" y="1"/>
                </a:cubicBezTo>
                <a:close/>
              </a:path>
            </a:pathLst>
          </a:custGeom>
          <a:solidFill>
            <a:srgbClr val="C444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46" name="Picture 2" descr="D:\Documentos\Emanuelle Franco\Trabalhos\Rachel Patrocínio\Rachel Patrocínio - Fotos\WhatsApp_Image_2021-06-08_at_18.41.11-removebg-pre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895028"/>
            <a:ext cx="4248472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D:\Documentos\Emanuelle Franco\Trabalhos\Rachel Patrocínio\Rachel Patrocínio - Fotos\Rachel Patrocínio - Logo (Sem fundo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294" y="289234"/>
            <a:ext cx="2497658" cy="1738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92;p23"/>
          <p:cNvSpPr/>
          <p:nvPr/>
        </p:nvSpPr>
        <p:spPr>
          <a:xfrm rot="5400000">
            <a:off x="6950813" y="-1612527"/>
            <a:ext cx="577500" cy="3802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" name="Google Shape;194;p23"/>
          <p:cNvCxnSpPr/>
          <p:nvPr/>
        </p:nvCxnSpPr>
        <p:spPr>
          <a:xfrm rot="5400000">
            <a:off x="-475807" y="-167583"/>
            <a:ext cx="1886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Retângulo 11"/>
          <p:cNvSpPr/>
          <p:nvPr/>
        </p:nvSpPr>
        <p:spPr>
          <a:xfrm>
            <a:off x="2467751" y="4674858"/>
            <a:ext cx="14285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ts val="1200"/>
            </a:pPr>
            <a:r>
              <a:rPr lang="pt-BR" sz="1100" dirty="0">
                <a:solidFill>
                  <a:schemeClr val="bg1"/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Open Sans"/>
              </a:rPr>
              <a:t>RACHEL_PATROCINIO</a:t>
            </a:r>
          </a:p>
        </p:txBody>
      </p:sp>
      <p:sp>
        <p:nvSpPr>
          <p:cNvPr id="2" name="Retângulo 1"/>
          <p:cNvSpPr/>
          <p:nvPr/>
        </p:nvSpPr>
        <p:spPr>
          <a:xfrm>
            <a:off x="4192069" y="4674858"/>
            <a:ext cx="19641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RACHELCONSULTORIA.COM.BR</a:t>
            </a:r>
          </a:p>
        </p:txBody>
      </p:sp>
      <p:grpSp>
        <p:nvGrpSpPr>
          <p:cNvPr id="27" name="Google Shape;8027;p62"/>
          <p:cNvGrpSpPr/>
          <p:nvPr/>
        </p:nvGrpSpPr>
        <p:grpSpPr>
          <a:xfrm>
            <a:off x="3982710" y="4674858"/>
            <a:ext cx="266380" cy="264949"/>
            <a:chOff x="-6329100" y="3632100"/>
            <a:chExt cx="293025" cy="291450"/>
          </a:xfrm>
          <a:solidFill>
            <a:srgbClr val="C444C7"/>
          </a:solidFill>
        </p:grpSpPr>
        <p:sp>
          <p:nvSpPr>
            <p:cNvPr id="28" name="Google Shape;8028;p62"/>
            <p:cNvSpPr/>
            <p:nvPr/>
          </p:nvSpPr>
          <p:spPr>
            <a:xfrm>
              <a:off x="-6210700" y="3751600"/>
              <a:ext cx="174625" cy="171950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029;p62"/>
            <p:cNvSpPr/>
            <p:nvPr/>
          </p:nvSpPr>
          <p:spPr>
            <a:xfrm>
              <a:off x="-6272400" y="3691975"/>
              <a:ext cx="136300" cy="135500"/>
            </a:xfrm>
            <a:custGeom>
              <a:avLst/>
              <a:gdLst/>
              <a:ahLst/>
              <a:cxnLst/>
              <a:rect l="l" t="t" r="r" b="b"/>
              <a:pathLst>
                <a:path w="5452" h="5420" extrusionOk="0">
                  <a:moveTo>
                    <a:pt x="2742" y="0"/>
                  </a:moveTo>
                  <a:cubicBezTo>
                    <a:pt x="1261" y="0"/>
                    <a:pt x="1" y="1229"/>
                    <a:pt x="1" y="2710"/>
                  </a:cubicBezTo>
                  <a:cubicBezTo>
                    <a:pt x="1" y="4127"/>
                    <a:pt x="1041" y="5293"/>
                    <a:pt x="2427" y="5419"/>
                  </a:cubicBezTo>
                  <a:lnTo>
                    <a:pt x="2112" y="4317"/>
                  </a:lnTo>
                  <a:cubicBezTo>
                    <a:pt x="1482" y="4096"/>
                    <a:pt x="1009" y="3466"/>
                    <a:pt x="1009" y="2741"/>
                  </a:cubicBezTo>
                  <a:cubicBezTo>
                    <a:pt x="1041" y="1765"/>
                    <a:pt x="1828" y="1009"/>
                    <a:pt x="2773" y="1009"/>
                  </a:cubicBezTo>
                  <a:cubicBezTo>
                    <a:pt x="3530" y="1009"/>
                    <a:pt x="4128" y="1481"/>
                    <a:pt x="4349" y="2143"/>
                  </a:cubicBezTo>
                  <a:lnTo>
                    <a:pt x="5451" y="2458"/>
                  </a:lnTo>
                  <a:cubicBezTo>
                    <a:pt x="5294" y="1072"/>
                    <a:pt x="4160" y="0"/>
                    <a:pt x="27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030;p62"/>
            <p:cNvSpPr/>
            <p:nvPr/>
          </p:nvSpPr>
          <p:spPr>
            <a:xfrm>
              <a:off x="-6329100" y="3632100"/>
              <a:ext cx="257575" cy="256025"/>
            </a:xfrm>
            <a:custGeom>
              <a:avLst/>
              <a:gdLst/>
              <a:ahLst/>
              <a:cxnLst/>
              <a:rect l="l" t="t" r="r" b="b"/>
              <a:pathLst>
                <a:path w="10303" h="10241" extrusionOk="0">
                  <a:moveTo>
                    <a:pt x="5136" y="1"/>
                  </a:moveTo>
                  <a:cubicBezTo>
                    <a:pt x="2301" y="1"/>
                    <a:pt x="1" y="2269"/>
                    <a:pt x="1" y="5105"/>
                  </a:cubicBezTo>
                  <a:cubicBezTo>
                    <a:pt x="1" y="7972"/>
                    <a:pt x="2332" y="10240"/>
                    <a:pt x="5136" y="10240"/>
                  </a:cubicBezTo>
                  <a:cubicBezTo>
                    <a:pt x="5262" y="10240"/>
                    <a:pt x="5356" y="10240"/>
                    <a:pt x="5451" y="10177"/>
                  </a:cubicBezTo>
                  <a:lnTo>
                    <a:pt x="4978" y="8444"/>
                  </a:lnTo>
                  <a:cubicBezTo>
                    <a:pt x="4959" y="8445"/>
                    <a:pt x="4940" y="8445"/>
                    <a:pt x="4921" y="8445"/>
                  </a:cubicBezTo>
                  <a:cubicBezTo>
                    <a:pt x="3089" y="8445"/>
                    <a:pt x="1639" y="6945"/>
                    <a:pt x="1639" y="5105"/>
                  </a:cubicBezTo>
                  <a:cubicBezTo>
                    <a:pt x="1639" y="3214"/>
                    <a:pt x="3151" y="1702"/>
                    <a:pt x="5073" y="1702"/>
                  </a:cubicBezTo>
                  <a:cubicBezTo>
                    <a:pt x="6900" y="1702"/>
                    <a:pt x="8412" y="3151"/>
                    <a:pt x="8475" y="4979"/>
                  </a:cubicBezTo>
                  <a:lnTo>
                    <a:pt x="10208" y="5451"/>
                  </a:lnTo>
                  <a:cubicBezTo>
                    <a:pt x="10303" y="4002"/>
                    <a:pt x="9799" y="2553"/>
                    <a:pt x="8759" y="1482"/>
                  </a:cubicBezTo>
                  <a:cubicBezTo>
                    <a:pt x="7782" y="505"/>
                    <a:pt x="6522" y="1"/>
                    <a:pt x="51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368;p36"/>
          <p:cNvSpPr txBox="1">
            <a:spLocks/>
          </p:cNvSpPr>
          <p:nvPr/>
        </p:nvSpPr>
        <p:spPr>
          <a:xfrm>
            <a:off x="467544" y="2499742"/>
            <a:ext cx="5544616" cy="17797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 algn="just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pt-BR" sz="1100" dirty="0">
                <a:latin typeface="Roboto" panose="020B0604020202020204" charset="0"/>
                <a:ea typeface="Roboto" panose="020B0604020202020204" charset="0"/>
              </a:rPr>
              <a:t>Graduada em Administração de Empresas; </a:t>
            </a:r>
          </a:p>
          <a:p>
            <a:pPr marL="171450" indent="-171450" algn="just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pt-BR" sz="1100" dirty="0">
                <a:latin typeface="Roboto" panose="020B0604020202020204" charset="0"/>
                <a:ea typeface="Roboto" panose="020B0604020202020204" charset="0"/>
              </a:rPr>
              <a:t>Especialista em Gestão de Pessoas e Pedagogia Empresarial; </a:t>
            </a:r>
          </a:p>
          <a:p>
            <a:pPr marL="171450" indent="-171450" algn="just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pt-BR" sz="1100" dirty="0">
                <a:latin typeface="Roboto" panose="020B0604020202020204" charset="0"/>
                <a:ea typeface="Roboto" panose="020B0604020202020204" charset="0"/>
              </a:rPr>
              <a:t>Mestre em Estratégias de Marketing e Branding Digital;</a:t>
            </a:r>
          </a:p>
          <a:p>
            <a:pPr marL="171450" indent="-171450" algn="just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pt-BR" sz="1100" dirty="0">
                <a:latin typeface="Roboto" panose="020B0604020202020204" charset="0"/>
                <a:ea typeface="Roboto" panose="020B0604020202020204" charset="0"/>
              </a:rPr>
              <a:t>Consultora de empresas;</a:t>
            </a:r>
          </a:p>
          <a:p>
            <a:pPr marL="171450" indent="-171450" algn="just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pt-BR" sz="1100" dirty="0">
                <a:latin typeface="Roboto" panose="020B0604020202020204" charset="0"/>
                <a:ea typeface="Roboto" panose="020B0604020202020204" charset="0"/>
              </a:rPr>
              <a:t>Palestrante;</a:t>
            </a:r>
          </a:p>
          <a:p>
            <a:pPr marL="171450" indent="-171450" algn="just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pt-BR" sz="1100" dirty="0">
                <a:latin typeface="Roboto" panose="020B0604020202020204" charset="0"/>
                <a:ea typeface="Roboto" panose="020B0604020202020204" charset="0"/>
              </a:rPr>
              <a:t>Professora universitária nos cursos de Publicidade e Propaganda, Administração de Empresas, Moda, Comércio Exterior e Relações Públicas no Centro Universitário Una, Uni BH e </a:t>
            </a:r>
            <a:r>
              <a:rPr lang="pt-BR" sz="1100" dirty="0" err="1">
                <a:latin typeface="Roboto" panose="020B0604020202020204" charset="0"/>
                <a:ea typeface="Roboto" panose="020B0604020202020204" charset="0"/>
              </a:rPr>
              <a:t>Skema</a:t>
            </a:r>
            <a:r>
              <a:rPr lang="pt-BR" sz="1100" dirty="0">
                <a:latin typeface="Roboto" panose="020B0604020202020204" charset="0"/>
                <a:ea typeface="Roboto" panose="020B0604020202020204" charset="0"/>
              </a:rPr>
              <a:t> Business </a:t>
            </a:r>
            <a:r>
              <a:rPr lang="pt-BR" sz="1100" dirty="0" err="1">
                <a:latin typeface="Roboto" panose="020B0604020202020204" charset="0"/>
                <a:ea typeface="Roboto" panose="020B0604020202020204" charset="0"/>
              </a:rPr>
              <a:t>School</a:t>
            </a:r>
            <a:r>
              <a:rPr lang="pt-BR" sz="1100" dirty="0">
                <a:latin typeface="Roboto" panose="020B0604020202020204" charset="0"/>
                <a:ea typeface="Roboto" panose="020B0604020202020204" charset="0"/>
              </a:rPr>
              <a:t>;</a:t>
            </a:r>
          </a:p>
          <a:p>
            <a:pPr marL="171450" indent="-171450" algn="just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pt-BR" sz="1100" dirty="0">
                <a:latin typeface="Roboto" panose="020B0604020202020204" charset="0"/>
                <a:ea typeface="Roboto" panose="020B0604020202020204" charset="0"/>
              </a:rPr>
              <a:t>Professora de MBA no Centro Universitário Una, Uni BH e Uni </a:t>
            </a:r>
            <a:r>
              <a:rPr lang="pt-BR" sz="1100" dirty="0" err="1">
                <a:latin typeface="Roboto" panose="020B0604020202020204" charset="0"/>
                <a:ea typeface="Roboto" panose="020B0604020202020204" charset="0"/>
              </a:rPr>
              <a:t>Sociesc</a:t>
            </a:r>
            <a:r>
              <a:rPr lang="pt-BR" sz="1100" dirty="0">
                <a:latin typeface="Roboto" panose="020B0604020202020204" charset="0"/>
                <a:ea typeface="Roboto" panose="020B0604020202020204" charset="0"/>
              </a:rPr>
              <a:t>.</a:t>
            </a:r>
          </a:p>
        </p:txBody>
      </p:sp>
      <p:sp>
        <p:nvSpPr>
          <p:cNvPr id="3" name="Retângulo 2"/>
          <p:cNvSpPr/>
          <p:nvPr/>
        </p:nvSpPr>
        <p:spPr>
          <a:xfrm>
            <a:off x="417126" y="4674858"/>
            <a:ext cx="17620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RACHELFARIASPATROCINIO</a:t>
            </a:r>
          </a:p>
        </p:txBody>
      </p:sp>
      <p:sp>
        <p:nvSpPr>
          <p:cNvPr id="36" name="Google Shape;1910;p34"/>
          <p:cNvSpPr/>
          <p:nvPr/>
        </p:nvSpPr>
        <p:spPr>
          <a:xfrm>
            <a:off x="146699" y="4664283"/>
            <a:ext cx="308379" cy="272185"/>
          </a:xfrm>
          <a:custGeom>
            <a:avLst/>
            <a:gdLst/>
            <a:ahLst/>
            <a:cxnLst/>
            <a:rect l="l" t="t" r="r" b="b"/>
            <a:pathLst>
              <a:path w="27520" h="24290" extrusionOk="0">
                <a:moveTo>
                  <a:pt x="13745" y="0"/>
                </a:moveTo>
                <a:cubicBezTo>
                  <a:pt x="12245" y="0"/>
                  <a:pt x="10719" y="278"/>
                  <a:pt x="9240" y="863"/>
                </a:cubicBezTo>
                <a:cubicBezTo>
                  <a:pt x="3002" y="3365"/>
                  <a:pt x="0" y="10437"/>
                  <a:pt x="2469" y="16641"/>
                </a:cubicBezTo>
                <a:cubicBezTo>
                  <a:pt x="4375" y="21396"/>
                  <a:pt x="8937" y="24290"/>
                  <a:pt x="13761" y="24290"/>
                </a:cubicBezTo>
                <a:cubicBezTo>
                  <a:pt x="15266" y="24290"/>
                  <a:pt x="16796" y="24008"/>
                  <a:pt x="18280" y="23413"/>
                </a:cubicBezTo>
                <a:cubicBezTo>
                  <a:pt x="24484" y="20911"/>
                  <a:pt x="27520" y="13873"/>
                  <a:pt x="25018" y="7635"/>
                </a:cubicBezTo>
                <a:cubicBezTo>
                  <a:pt x="23135" y="2876"/>
                  <a:pt x="18572" y="0"/>
                  <a:pt x="13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923;p34"/>
          <p:cNvSpPr/>
          <p:nvPr/>
        </p:nvSpPr>
        <p:spPr>
          <a:xfrm>
            <a:off x="221733" y="4770415"/>
            <a:ext cx="45719" cy="105613"/>
          </a:xfrm>
          <a:custGeom>
            <a:avLst/>
            <a:gdLst/>
            <a:ahLst/>
            <a:cxnLst/>
            <a:rect l="l" t="t" r="r" b="b"/>
            <a:pathLst>
              <a:path w="1735" h="4937" extrusionOk="0">
                <a:moveTo>
                  <a:pt x="0" y="0"/>
                </a:moveTo>
                <a:lnTo>
                  <a:pt x="0" y="4937"/>
                </a:lnTo>
                <a:lnTo>
                  <a:pt x="1735" y="4937"/>
                </a:lnTo>
                <a:lnTo>
                  <a:pt x="173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924;p34"/>
          <p:cNvSpPr/>
          <p:nvPr/>
        </p:nvSpPr>
        <p:spPr>
          <a:xfrm>
            <a:off x="221733" y="4709727"/>
            <a:ext cx="48373" cy="48404"/>
          </a:xfrm>
          <a:custGeom>
            <a:avLst/>
            <a:gdLst/>
            <a:ahLst/>
            <a:cxnLst/>
            <a:rect l="l" t="t" r="r" b="b"/>
            <a:pathLst>
              <a:path w="1735" h="1736" extrusionOk="0">
                <a:moveTo>
                  <a:pt x="868" y="1"/>
                </a:moveTo>
                <a:cubicBezTo>
                  <a:pt x="367" y="1"/>
                  <a:pt x="0" y="368"/>
                  <a:pt x="0" y="868"/>
                </a:cubicBezTo>
                <a:cubicBezTo>
                  <a:pt x="0" y="1335"/>
                  <a:pt x="401" y="1735"/>
                  <a:pt x="868" y="1735"/>
                </a:cubicBezTo>
                <a:cubicBezTo>
                  <a:pt x="1335" y="1735"/>
                  <a:pt x="1735" y="1335"/>
                  <a:pt x="1735" y="868"/>
                </a:cubicBezTo>
                <a:cubicBezTo>
                  <a:pt x="1735" y="368"/>
                  <a:pt x="1335" y="1"/>
                  <a:pt x="868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925;p34"/>
          <p:cNvSpPr/>
          <p:nvPr/>
        </p:nvSpPr>
        <p:spPr>
          <a:xfrm>
            <a:off x="288950" y="4770416"/>
            <a:ext cx="100622" cy="105613"/>
          </a:xfrm>
          <a:custGeom>
            <a:avLst/>
            <a:gdLst/>
            <a:ahLst/>
            <a:cxnLst/>
            <a:rect l="l" t="t" r="r" b="b"/>
            <a:pathLst>
              <a:path w="4704" h="4937" extrusionOk="0">
                <a:moveTo>
                  <a:pt x="1" y="0"/>
                </a:moveTo>
                <a:lnTo>
                  <a:pt x="1" y="4937"/>
                </a:lnTo>
                <a:lnTo>
                  <a:pt x="1435" y="4937"/>
                </a:lnTo>
                <a:lnTo>
                  <a:pt x="1435" y="2502"/>
                </a:lnTo>
                <a:cubicBezTo>
                  <a:pt x="1435" y="1835"/>
                  <a:pt x="1568" y="1234"/>
                  <a:pt x="2369" y="1234"/>
                </a:cubicBezTo>
                <a:cubicBezTo>
                  <a:pt x="3136" y="1234"/>
                  <a:pt x="3203" y="1968"/>
                  <a:pt x="3203" y="2535"/>
                </a:cubicBezTo>
                <a:lnTo>
                  <a:pt x="3203" y="4937"/>
                </a:lnTo>
                <a:lnTo>
                  <a:pt x="4704" y="4937"/>
                </a:lnTo>
                <a:lnTo>
                  <a:pt x="4704" y="2235"/>
                </a:lnTo>
                <a:cubicBezTo>
                  <a:pt x="4704" y="901"/>
                  <a:pt x="4404" y="0"/>
                  <a:pt x="2836" y="0"/>
                </a:cubicBezTo>
                <a:cubicBezTo>
                  <a:pt x="2102" y="0"/>
                  <a:pt x="1602" y="267"/>
                  <a:pt x="1402" y="667"/>
                </a:cubicBezTo>
                <a:lnTo>
                  <a:pt x="1368" y="667"/>
                </a:lnTo>
                <a:lnTo>
                  <a:pt x="13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612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83" y="0"/>
            <a:ext cx="9178030" cy="5160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7" name="Google Shape;497;p41"/>
          <p:cNvSpPr txBox="1"/>
          <p:nvPr/>
        </p:nvSpPr>
        <p:spPr>
          <a:xfrm>
            <a:off x="3855221" y="2033171"/>
            <a:ext cx="1531327" cy="436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CUSTO</a:t>
            </a:r>
          </a:p>
        </p:txBody>
      </p:sp>
      <p:sp>
        <p:nvSpPr>
          <p:cNvPr id="21" name="Google Shape;196;p23"/>
          <p:cNvSpPr txBox="1">
            <a:spLocks/>
          </p:cNvSpPr>
          <p:nvPr/>
        </p:nvSpPr>
        <p:spPr>
          <a:xfrm>
            <a:off x="1438988" y="627534"/>
            <a:ext cx="6264696" cy="93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lvl="0" algn="ctr"/>
            <a:r>
              <a:rPr lang="pt-BR" sz="2100" b="0" dirty="0">
                <a:solidFill>
                  <a:schemeClr val="tx1"/>
                </a:solidFill>
                <a:latin typeface="Work Sans" panose="020B0604020202020204" charset="0"/>
                <a:ea typeface="Calibri"/>
                <a:cs typeface="Calibri"/>
                <a:sym typeface="Calibri"/>
              </a:rPr>
              <a:t>Entrega de satisfação para o cliente em forma de benefício</a:t>
            </a:r>
            <a:endParaRPr lang="pt-BR" sz="2100" b="0" dirty="0">
              <a:solidFill>
                <a:schemeClr val="tx1"/>
              </a:solidFill>
              <a:latin typeface="Work Sans" panose="020B0604020202020204" charset="0"/>
            </a:endParaRPr>
          </a:p>
        </p:txBody>
      </p:sp>
      <p:sp>
        <p:nvSpPr>
          <p:cNvPr id="23" name="Google Shape;196;p23"/>
          <p:cNvSpPr txBox="1">
            <a:spLocks/>
          </p:cNvSpPr>
          <p:nvPr/>
        </p:nvSpPr>
        <p:spPr>
          <a:xfrm>
            <a:off x="4355312" y="2499742"/>
            <a:ext cx="432048" cy="378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lvl="0" algn="ctr"/>
            <a:r>
              <a:rPr lang="pt-BR" sz="4500" dirty="0">
                <a:solidFill>
                  <a:schemeClr val="accent1"/>
                </a:solidFill>
                <a:latin typeface="Work Sans" panose="020B0604020202020204" charset="0"/>
                <a:ea typeface="Calibri"/>
                <a:cs typeface="Calibri"/>
                <a:sym typeface="Calibri"/>
              </a:rPr>
              <a:t>x</a:t>
            </a:r>
            <a:endParaRPr lang="pt-BR" sz="4500" dirty="0">
              <a:solidFill>
                <a:schemeClr val="accent1"/>
              </a:solidFill>
              <a:latin typeface="Work Sans" panose="020B0604020202020204" charset="0"/>
            </a:endParaRPr>
          </a:p>
        </p:txBody>
      </p:sp>
      <p:sp>
        <p:nvSpPr>
          <p:cNvPr id="24" name="Google Shape;497;p41"/>
          <p:cNvSpPr txBox="1"/>
          <p:nvPr/>
        </p:nvSpPr>
        <p:spPr>
          <a:xfrm>
            <a:off x="3517643" y="2927519"/>
            <a:ext cx="2206485" cy="436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BENEFÍCIO</a:t>
            </a:r>
          </a:p>
        </p:txBody>
      </p:sp>
      <p:sp>
        <p:nvSpPr>
          <p:cNvPr id="25" name="Google Shape;196;p23"/>
          <p:cNvSpPr txBox="1">
            <a:spLocks/>
          </p:cNvSpPr>
          <p:nvPr/>
        </p:nvSpPr>
        <p:spPr>
          <a:xfrm>
            <a:off x="1438991" y="3579862"/>
            <a:ext cx="6264696" cy="93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ctr"/>
            <a:r>
              <a:rPr lang="pt-BR" sz="2100" b="0" dirty="0">
                <a:solidFill>
                  <a:schemeClr val="tx1"/>
                </a:solidFill>
                <a:latin typeface="Work Sans" panose="020B0604020202020204" charset="0"/>
                <a:ea typeface="Calibri"/>
                <a:cs typeface="Calibri"/>
                <a:sym typeface="Calibri"/>
              </a:rPr>
              <a:t>Uma gestão estratégica é essencial para o sucesso de qualquer organização</a:t>
            </a:r>
          </a:p>
        </p:txBody>
      </p:sp>
      <p:sp>
        <p:nvSpPr>
          <p:cNvPr id="4" name="Retângulo 3"/>
          <p:cNvSpPr/>
          <p:nvPr/>
        </p:nvSpPr>
        <p:spPr>
          <a:xfrm>
            <a:off x="4042184" y="1667356"/>
            <a:ext cx="105830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500" i="1" dirty="0">
                <a:solidFill>
                  <a:schemeClr val="tx1"/>
                </a:solidFill>
                <a:latin typeface="Work Sans" panose="020B0604020202020204" charset="0"/>
                <a:ea typeface="Calibri"/>
                <a:cs typeface="Calibri"/>
                <a:sym typeface="Calibri"/>
              </a:rPr>
              <a:t>RELAÇÃO</a:t>
            </a:r>
            <a:endParaRPr lang="pt-BR" sz="1500" i="1" dirty="0">
              <a:solidFill>
                <a:schemeClr val="tx1"/>
              </a:solidFill>
              <a:latin typeface="Work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386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92;p23"/>
          <p:cNvSpPr/>
          <p:nvPr/>
        </p:nvSpPr>
        <p:spPr>
          <a:xfrm rot="5400000">
            <a:off x="-1286383" y="817823"/>
            <a:ext cx="3435846" cy="1800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96;p23"/>
          <p:cNvSpPr txBox="1">
            <a:spLocks/>
          </p:cNvSpPr>
          <p:nvPr/>
        </p:nvSpPr>
        <p:spPr>
          <a:xfrm>
            <a:off x="827584" y="1326258"/>
            <a:ext cx="7817144" cy="10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r>
              <a:rPr lang="pt-BR" sz="5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Demandas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96" name="Google Shape;496;p41"/>
          <p:cNvSpPr txBox="1"/>
          <p:nvPr/>
        </p:nvSpPr>
        <p:spPr>
          <a:xfrm>
            <a:off x="874253" y="2478386"/>
            <a:ext cx="7946219" cy="1029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Desejos apoiados pelo poder de compra. </a:t>
            </a:r>
          </a:p>
          <a:p>
            <a:pPr lvl="0">
              <a:lnSpc>
                <a:spcPct val="150000"/>
              </a:lnSpc>
            </a:pPr>
            <a:endParaRPr lang="pt-BR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lvl="0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Os consumidores veem os produtos como um pacote de benefícios e escolhem aquele que fornece o melhor conjunto de valores por seu investimento. </a:t>
            </a:r>
          </a:p>
        </p:txBody>
      </p:sp>
      <p:sp>
        <p:nvSpPr>
          <p:cNvPr id="21" name="Google Shape;192;p23"/>
          <p:cNvSpPr/>
          <p:nvPr/>
        </p:nvSpPr>
        <p:spPr>
          <a:xfrm rot="5400000">
            <a:off x="4283250" y="304724"/>
            <a:ext cx="577500" cy="91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" name="Google Shape;193;p23"/>
          <p:cNvCxnSpPr/>
          <p:nvPr/>
        </p:nvCxnSpPr>
        <p:spPr>
          <a:xfrm flipV="1">
            <a:off x="107504" y="4587974"/>
            <a:ext cx="8928992" cy="907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193;p23"/>
          <p:cNvCxnSpPr/>
          <p:nvPr/>
        </p:nvCxnSpPr>
        <p:spPr>
          <a:xfrm>
            <a:off x="4572000" y="627534"/>
            <a:ext cx="446449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192;p23"/>
          <p:cNvSpPr/>
          <p:nvPr/>
        </p:nvSpPr>
        <p:spPr>
          <a:xfrm rot="5400000">
            <a:off x="6544233" y="-2044241"/>
            <a:ext cx="555526" cy="464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" name="Google Shape;193;p23"/>
          <p:cNvCxnSpPr/>
          <p:nvPr/>
        </p:nvCxnSpPr>
        <p:spPr>
          <a:xfrm rot="5400000">
            <a:off x="-619822" y="-301324"/>
            <a:ext cx="1886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79519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92;p23"/>
          <p:cNvSpPr/>
          <p:nvPr/>
        </p:nvSpPr>
        <p:spPr>
          <a:xfrm rot="5400000">
            <a:off x="6220197" y="-2008237"/>
            <a:ext cx="915566" cy="4932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92;p23"/>
          <p:cNvSpPr/>
          <p:nvPr/>
        </p:nvSpPr>
        <p:spPr>
          <a:xfrm rot="5400000">
            <a:off x="4283250" y="304724"/>
            <a:ext cx="577500" cy="91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" name="Google Shape;193;p23"/>
          <p:cNvCxnSpPr/>
          <p:nvPr/>
        </p:nvCxnSpPr>
        <p:spPr>
          <a:xfrm>
            <a:off x="4572000" y="4515966"/>
            <a:ext cx="446449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192;p23"/>
          <p:cNvSpPr/>
          <p:nvPr/>
        </p:nvSpPr>
        <p:spPr>
          <a:xfrm rot="5400000">
            <a:off x="6559630" y="2565708"/>
            <a:ext cx="555526" cy="4644008"/>
          </a:xfrm>
          <a:prstGeom prst="rect">
            <a:avLst/>
          </a:prstGeom>
          <a:solidFill>
            <a:srgbClr val="663C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" name="Google Shape;193;p23"/>
          <p:cNvCxnSpPr/>
          <p:nvPr/>
        </p:nvCxnSpPr>
        <p:spPr>
          <a:xfrm rot="5400000">
            <a:off x="-619822" y="-301324"/>
            <a:ext cx="1886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192;p23"/>
          <p:cNvSpPr/>
          <p:nvPr/>
        </p:nvSpPr>
        <p:spPr>
          <a:xfrm rot="5400000">
            <a:off x="-1286383" y="817823"/>
            <a:ext cx="3435846" cy="1800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" name="Google Shape;193;p23"/>
          <p:cNvCxnSpPr/>
          <p:nvPr/>
        </p:nvCxnSpPr>
        <p:spPr>
          <a:xfrm flipV="1">
            <a:off x="107504" y="546452"/>
            <a:ext cx="8928992" cy="907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96;p23"/>
          <p:cNvSpPr txBox="1">
            <a:spLocks/>
          </p:cNvSpPr>
          <p:nvPr/>
        </p:nvSpPr>
        <p:spPr>
          <a:xfrm>
            <a:off x="787304" y="1563638"/>
            <a:ext cx="7817144" cy="10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r>
              <a:rPr lang="pt-BR" sz="5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Mercado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96" name="Google Shape;496;p41"/>
          <p:cNvSpPr txBox="1"/>
          <p:nvPr/>
        </p:nvSpPr>
        <p:spPr>
          <a:xfrm>
            <a:off x="827584" y="2503474"/>
            <a:ext cx="7416826" cy="1029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pt-BR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Conjunto de compradores atuais e potenciais de um produto. Esses compradores compartilham de um desejo ou de uma necessidade específica que pode ser satisfeita por meio de trocas e relacionamentos.</a:t>
            </a:r>
            <a:endParaRPr lang="pt-BR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cxnSp>
        <p:nvCxnSpPr>
          <p:cNvPr id="12" name="Google Shape;193;p23"/>
          <p:cNvCxnSpPr/>
          <p:nvPr/>
        </p:nvCxnSpPr>
        <p:spPr>
          <a:xfrm rot="5400000">
            <a:off x="-604204" y="5516832"/>
            <a:ext cx="1886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06197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496;p41"/>
          <p:cNvSpPr txBox="1"/>
          <p:nvPr/>
        </p:nvSpPr>
        <p:spPr>
          <a:xfrm>
            <a:off x="1475657" y="2262362"/>
            <a:ext cx="7272807" cy="1461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As pessoas satisfazem suas necessidades e desejos com produtos e serviços.</a:t>
            </a:r>
            <a:endParaRPr lang="pt-BR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lvl="0" algn="just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Um produto é qualquer coisa que possa ser oferecida a um mercado para satisfazer uma necessidade ou desejo.</a:t>
            </a:r>
            <a:endParaRPr lang="pt-BR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lvl="0" algn="just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Não é limitado a objetos físicos ou bens tangíveis.</a:t>
            </a:r>
            <a:endParaRPr lang="pt-BR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lvl="0" algn="just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(Experiências, pessoas, lugares e organizações podem ser consideradas produtos).</a:t>
            </a:r>
            <a:endParaRPr lang="pt-BR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4" name="Google Shape;192;p23"/>
          <p:cNvSpPr/>
          <p:nvPr/>
        </p:nvSpPr>
        <p:spPr>
          <a:xfrm rot="5400000">
            <a:off x="-361396" y="1711082"/>
            <a:ext cx="3129768" cy="319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196;p23"/>
          <p:cNvSpPr txBox="1">
            <a:spLocks/>
          </p:cNvSpPr>
          <p:nvPr/>
        </p:nvSpPr>
        <p:spPr>
          <a:xfrm>
            <a:off x="1435376" y="1131590"/>
            <a:ext cx="7817144" cy="10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r>
              <a:rPr lang="pt-BR" sz="5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Produtos e Serviços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671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496;p41"/>
          <p:cNvSpPr txBox="1"/>
          <p:nvPr/>
        </p:nvSpPr>
        <p:spPr>
          <a:xfrm>
            <a:off x="1475656" y="2262362"/>
            <a:ext cx="4320480" cy="1461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just">
              <a:lnSpc>
                <a:spcPct val="150000"/>
              </a:lnSpc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Commodities;</a:t>
            </a:r>
          </a:p>
          <a:p>
            <a:pPr marL="285750" lvl="0" indent="-28575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Competitividade;</a:t>
            </a:r>
          </a:p>
          <a:p>
            <a:pPr marL="285750" lvl="0" indent="-28575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Experiências como diferencial competitivo.</a:t>
            </a:r>
            <a:endParaRPr lang="pt-BR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4" name="Google Shape;192;p23"/>
          <p:cNvSpPr/>
          <p:nvPr/>
        </p:nvSpPr>
        <p:spPr>
          <a:xfrm rot="5400000">
            <a:off x="-361396" y="1711082"/>
            <a:ext cx="3129768" cy="319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196;p23"/>
          <p:cNvSpPr txBox="1">
            <a:spLocks/>
          </p:cNvSpPr>
          <p:nvPr/>
        </p:nvSpPr>
        <p:spPr>
          <a:xfrm>
            <a:off x="1435376" y="1419622"/>
            <a:ext cx="7817144" cy="10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r>
              <a:rPr lang="pt-BR" sz="5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Produtos e Serviços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993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92;p23"/>
          <p:cNvSpPr/>
          <p:nvPr/>
        </p:nvSpPr>
        <p:spPr>
          <a:xfrm rot="5400000">
            <a:off x="4286250" y="285750"/>
            <a:ext cx="5143500" cy="45720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92;p23"/>
          <p:cNvSpPr/>
          <p:nvPr/>
        </p:nvSpPr>
        <p:spPr>
          <a:xfrm rot="5400000">
            <a:off x="6490609" y="1877277"/>
            <a:ext cx="734782" cy="457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92;p23"/>
          <p:cNvSpPr/>
          <p:nvPr/>
        </p:nvSpPr>
        <p:spPr>
          <a:xfrm rot="5400000">
            <a:off x="1437988" y="2174044"/>
            <a:ext cx="5475936" cy="792088"/>
          </a:xfrm>
          <a:prstGeom prst="rect">
            <a:avLst/>
          </a:prstGeom>
          <a:solidFill>
            <a:srgbClr val="663C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6"/>
          <p:cNvSpPr txBox="1">
            <a:spLocks noGrp="1"/>
          </p:cNvSpPr>
          <p:nvPr>
            <p:ph type="title"/>
          </p:nvPr>
        </p:nvSpPr>
        <p:spPr>
          <a:xfrm>
            <a:off x="4932040" y="699542"/>
            <a:ext cx="398913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dirty="0"/>
              <a:t>Miopia de Marketing</a:t>
            </a:r>
            <a:endParaRPr sz="3900" dirty="0"/>
          </a:p>
        </p:txBody>
      </p:sp>
      <p:sp>
        <p:nvSpPr>
          <p:cNvPr id="9" name="Google Shape;496;p41"/>
          <p:cNvSpPr txBox="1"/>
          <p:nvPr/>
        </p:nvSpPr>
        <p:spPr>
          <a:xfrm>
            <a:off x="4950810" y="1995686"/>
            <a:ext cx="3672408" cy="1461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/>
            <a:r>
              <a:rPr lang="pt-BR" sz="15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Fixação exagerada no produto, focando apenas nos desejos existentes, deixando de lado as necessidades ocultas dos clientes.</a:t>
            </a:r>
          </a:p>
          <a:p>
            <a:pPr marL="0" lvl="0" indent="0" algn="just"/>
            <a:endParaRPr lang="pt-BR" sz="15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0" lvl="0" indent="0" algn="just"/>
            <a:r>
              <a:rPr lang="pt-BR" sz="15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O produto é apenas um instrumento para resolver um problema.</a:t>
            </a:r>
            <a:endParaRPr lang="pt-BR" sz="15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4572000" y="3886278"/>
            <a:ext cx="4572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3000" b="1" dirty="0">
                <a:solidFill>
                  <a:schemeClr val="bg1"/>
                </a:solidFill>
                <a:latin typeface="Work Sans" panose="020B0604020202020204" charset="0"/>
                <a:ea typeface="Aharoni"/>
                <a:cs typeface="Aharoni"/>
                <a:sym typeface="Aharoni"/>
              </a:rPr>
              <a:t>PRODUTO = SOLU</a:t>
            </a:r>
            <a:r>
              <a:rPr lang="pt-BR" sz="3000" b="1" dirty="0">
                <a:solidFill>
                  <a:schemeClr val="bg1"/>
                </a:solidFill>
                <a:latin typeface="Work Sans" panose="020B0604020202020204" charset="0"/>
                <a:ea typeface="Arial Black"/>
                <a:cs typeface="Arial Black"/>
                <a:sym typeface="Arial Black"/>
              </a:rPr>
              <a:t>ÇÃ</a:t>
            </a:r>
            <a:r>
              <a:rPr lang="pt-BR" sz="3000" b="1" dirty="0">
                <a:solidFill>
                  <a:schemeClr val="bg1"/>
                </a:solidFill>
                <a:latin typeface="Work Sans" panose="020B0604020202020204" charset="0"/>
                <a:ea typeface="Aharoni"/>
                <a:cs typeface="Aharoni"/>
                <a:sym typeface="Aharoni"/>
              </a:rPr>
              <a:t>O</a:t>
            </a:r>
          </a:p>
        </p:txBody>
      </p:sp>
      <p:pic>
        <p:nvPicPr>
          <p:cNvPr id="12291" name="Picture 3" descr="D:\Imagem4-removebg-pre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390525"/>
            <a:ext cx="476250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Google Shape;193;p23"/>
          <p:cNvCxnSpPr/>
          <p:nvPr/>
        </p:nvCxnSpPr>
        <p:spPr>
          <a:xfrm rot="5400000">
            <a:off x="3052585" y="-301324"/>
            <a:ext cx="1886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93;p23"/>
          <p:cNvCxnSpPr/>
          <p:nvPr/>
        </p:nvCxnSpPr>
        <p:spPr>
          <a:xfrm rot="5400000">
            <a:off x="3052585" y="5444824"/>
            <a:ext cx="1886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84667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92;p23"/>
          <p:cNvSpPr/>
          <p:nvPr/>
        </p:nvSpPr>
        <p:spPr>
          <a:xfrm rot="5400000">
            <a:off x="-1052103" y="1052103"/>
            <a:ext cx="3435846" cy="13316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41"/>
          <p:cNvSpPr txBox="1"/>
          <p:nvPr/>
        </p:nvSpPr>
        <p:spPr>
          <a:xfrm>
            <a:off x="683568" y="2118352"/>
            <a:ext cx="7776864" cy="1749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Valor para o cliente é a diferença entre o que ele ganha adquirindo e utilizando um produto e o que gasta para fazer a aquisição;</a:t>
            </a:r>
            <a:endParaRPr lang="pt-BR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lvl="0" algn="just"/>
            <a:endParaRPr lang="pt-BR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Calibri"/>
              <a:sym typeface="Calibri"/>
            </a:endParaRPr>
          </a:p>
          <a:p>
            <a:pPr marL="285750" lvl="0" indent="-28575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Clientes julgam os produtos de acordo com o valor percebido (percepção de valor);</a:t>
            </a:r>
            <a:endParaRPr lang="pt-BR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lvl="0" algn="just"/>
            <a:endParaRPr lang="pt-BR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Calibri"/>
              <a:sym typeface="Calibri"/>
            </a:endParaRPr>
          </a:p>
          <a:p>
            <a:pPr marL="285750" lvl="0" indent="-28575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Satisfação depende do que o cliente percebe sobre o desempenho do produto em relação às suas expectativas.</a:t>
            </a:r>
            <a:endParaRPr lang="pt-BR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32" name="Google Shape;196;p23"/>
          <p:cNvSpPr txBox="1">
            <a:spLocks/>
          </p:cNvSpPr>
          <p:nvPr/>
        </p:nvSpPr>
        <p:spPr>
          <a:xfrm>
            <a:off x="657250" y="1254256"/>
            <a:ext cx="8235230" cy="93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lvl="0"/>
            <a:r>
              <a:rPr lang="pt-BR" sz="4800" dirty="0">
                <a:solidFill>
                  <a:schemeClr val="tx1"/>
                </a:solidFill>
                <a:latin typeface="Calibri" panose="020F0502020204030204" pitchFamily="34" charset="0"/>
                <a:ea typeface="Aharoni"/>
                <a:cs typeface="Calibri" panose="020F0502020204030204" pitchFamily="34" charset="0"/>
                <a:sym typeface="Aharoni"/>
              </a:rPr>
              <a:t>Valor, satisfa</a:t>
            </a:r>
            <a:r>
              <a:rPr lang="pt-BR" sz="4800" dirty="0">
                <a:solidFill>
                  <a:schemeClr val="tx1"/>
                </a:solidFill>
                <a:latin typeface="Calibri" panose="020F0502020204030204" pitchFamily="34" charset="0"/>
                <a:ea typeface="Arial Black"/>
                <a:cs typeface="Calibri" panose="020F0502020204030204" pitchFamily="34" charset="0"/>
                <a:sym typeface="Arial Black"/>
              </a:rPr>
              <a:t>çã</a:t>
            </a:r>
            <a:r>
              <a:rPr lang="pt-BR" sz="4800" dirty="0">
                <a:solidFill>
                  <a:schemeClr val="tx1"/>
                </a:solidFill>
                <a:latin typeface="Calibri" panose="020F0502020204030204" pitchFamily="34" charset="0"/>
                <a:ea typeface="Aharoni"/>
                <a:cs typeface="Calibri" panose="020F0502020204030204" pitchFamily="34" charset="0"/>
                <a:sym typeface="Aharoni"/>
              </a:rPr>
              <a:t>o e qualidade</a:t>
            </a:r>
          </a:p>
        </p:txBody>
      </p:sp>
      <p:sp>
        <p:nvSpPr>
          <p:cNvPr id="21" name="Google Shape;192;p23"/>
          <p:cNvSpPr/>
          <p:nvPr/>
        </p:nvSpPr>
        <p:spPr>
          <a:xfrm rot="5400000">
            <a:off x="4283250" y="304724"/>
            <a:ext cx="577500" cy="91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" name="Google Shape;193;p23"/>
          <p:cNvCxnSpPr/>
          <p:nvPr/>
        </p:nvCxnSpPr>
        <p:spPr>
          <a:xfrm flipV="1">
            <a:off x="107504" y="4587974"/>
            <a:ext cx="8928992" cy="907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193;p23"/>
          <p:cNvCxnSpPr/>
          <p:nvPr/>
        </p:nvCxnSpPr>
        <p:spPr>
          <a:xfrm>
            <a:off x="4572000" y="627534"/>
            <a:ext cx="446449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192;p23"/>
          <p:cNvSpPr/>
          <p:nvPr/>
        </p:nvSpPr>
        <p:spPr>
          <a:xfrm rot="5400000">
            <a:off x="6544233" y="-2044241"/>
            <a:ext cx="555526" cy="464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" name="Google Shape;193;p23"/>
          <p:cNvCxnSpPr/>
          <p:nvPr/>
        </p:nvCxnSpPr>
        <p:spPr>
          <a:xfrm rot="5400000">
            <a:off x="-619822" y="-301324"/>
            <a:ext cx="1886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94832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196;p23"/>
          <p:cNvSpPr txBox="1">
            <a:spLocks/>
          </p:cNvSpPr>
          <p:nvPr/>
        </p:nvSpPr>
        <p:spPr>
          <a:xfrm>
            <a:off x="1403648" y="627535"/>
            <a:ext cx="3240360" cy="93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lvl="0"/>
            <a:r>
              <a:rPr lang="pt-BR" sz="5400" dirty="0">
                <a:solidFill>
                  <a:schemeClr val="tx1"/>
                </a:solidFill>
                <a:latin typeface="Calibri" panose="020F0502020204030204" pitchFamily="34" charset="0"/>
                <a:ea typeface="Aharoni"/>
                <a:cs typeface="Calibri" panose="020F0502020204030204" pitchFamily="34" charset="0"/>
                <a:sym typeface="Aharoni"/>
              </a:rPr>
              <a:t>Satisfa</a:t>
            </a:r>
            <a:r>
              <a:rPr lang="pt-BR" sz="5400" dirty="0">
                <a:solidFill>
                  <a:schemeClr val="tx1"/>
                </a:solidFill>
                <a:latin typeface="Calibri" panose="020F0502020204030204" pitchFamily="34" charset="0"/>
                <a:ea typeface="Arial Black"/>
                <a:cs typeface="Calibri" panose="020F0502020204030204" pitchFamily="34" charset="0"/>
                <a:sym typeface="Arial Black"/>
              </a:rPr>
              <a:t>çã</a:t>
            </a:r>
            <a:r>
              <a:rPr lang="pt-BR" sz="5400" dirty="0">
                <a:solidFill>
                  <a:schemeClr val="tx1"/>
                </a:solidFill>
                <a:latin typeface="Calibri" panose="020F0502020204030204" pitchFamily="34" charset="0"/>
                <a:ea typeface="Arial Black"/>
                <a:cs typeface="Calibri" panose="020F0502020204030204" pitchFamily="34" charset="0"/>
                <a:sym typeface="Aharoni"/>
              </a:rPr>
              <a:t>o</a:t>
            </a:r>
            <a:endParaRPr lang="pt-BR" sz="5400" dirty="0">
              <a:solidFill>
                <a:schemeClr val="tx1"/>
              </a:solidFill>
              <a:latin typeface="Calibri" panose="020F0502020204030204" pitchFamily="34" charset="0"/>
              <a:ea typeface="Aharoni"/>
              <a:cs typeface="Calibri" panose="020F0502020204030204" pitchFamily="34" charset="0"/>
              <a:sym typeface="Aharoni"/>
            </a:endParaRPr>
          </a:p>
        </p:txBody>
      </p:sp>
      <p:sp>
        <p:nvSpPr>
          <p:cNvPr id="41" name="Google Shape;496;p41"/>
          <p:cNvSpPr txBox="1"/>
          <p:nvPr/>
        </p:nvSpPr>
        <p:spPr>
          <a:xfrm>
            <a:off x="1403648" y="1491631"/>
            <a:ext cx="7992888" cy="182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>
              <a:buClr>
                <a:srgbClr val="663C94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Se o desempenho do produto não corresponde às expectativas, o cliente fica insatisfeito;</a:t>
            </a:r>
          </a:p>
          <a:p>
            <a:pPr lvl="0"/>
            <a:endParaRPr lang="pt-BR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Calibri"/>
              <a:sym typeface="Calibri"/>
            </a:endParaRPr>
          </a:p>
          <a:p>
            <a:pPr lvl="0"/>
            <a:endParaRPr lang="pt-BR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Calibri"/>
              <a:sym typeface="Calibri"/>
            </a:endParaRPr>
          </a:p>
          <a:p>
            <a:pPr marL="285750" lvl="0" indent="-285750">
              <a:buClr>
                <a:srgbClr val="663C94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Se corresponde, ele fica satisfeito;</a:t>
            </a:r>
          </a:p>
          <a:p>
            <a:pPr lvl="0">
              <a:lnSpc>
                <a:spcPct val="150000"/>
              </a:lnSpc>
            </a:pPr>
            <a:endParaRPr lang="pt-BR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Calibri"/>
              <a:sym typeface="Calibri"/>
            </a:endParaRPr>
          </a:p>
          <a:p>
            <a:pPr marL="285750" lvl="0" indent="-285750">
              <a:lnSpc>
                <a:spcPct val="150000"/>
              </a:lnSpc>
              <a:buClr>
                <a:srgbClr val="663C94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Se supera as expectativas, ele fica </a:t>
            </a:r>
            <a:r>
              <a:rPr lang="pt-BR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ENCANTADO</a:t>
            </a:r>
            <a:r>
              <a:rPr lang="pt-BR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.</a:t>
            </a:r>
            <a:endParaRPr lang="pt-BR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42" name="Google Shape;192;p23"/>
          <p:cNvSpPr/>
          <p:nvPr/>
        </p:nvSpPr>
        <p:spPr>
          <a:xfrm rot="5400000" flipV="1">
            <a:off x="4678587" y="1241028"/>
            <a:ext cx="720079" cy="5397749"/>
          </a:xfrm>
          <a:prstGeom prst="rect">
            <a:avLst/>
          </a:prstGeom>
          <a:noFill/>
          <a:ln>
            <a:solidFill>
              <a:srgbClr val="663C94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Retângulo 14"/>
          <p:cNvSpPr/>
          <p:nvPr/>
        </p:nvSpPr>
        <p:spPr>
          <a:xfrm>
            <a:off x="2491469" y="3662903"/>
            <a:ext cx="509431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BR" sz="1500" b="1" dirty="0">
                <a:solidFill>
                  <a:schemeClr val="tx1"/>
                </a:solidFill>
                <a:latin typeface="Work Sans" panose="020B0604020202020204" charset="0"/>
                <a:ea typeface="Aharoni"/>
                <a:cs typeface="Aharoni"/>
                <a:sym typeface="Aharoni"/>
              </a:rPr>
              <a:t>ENCANTAMENTO</a:t>
            </a:r>
            <a:endParaRPr lang="pt-BR" sz="1500" b="1" dirty="0">
              <a:solidFill>
                <a:schemeClr val="tx1"/>
              </a:solidFill>
              <a:latin typeface="Work Sans" panose="020B0604020202020204" charset="0"/>
            </a:endParaRPr>
          </a:p>
          <a:p>
            <a:pPr lvl="0" algn="ctr"/>
            <a:r>
              <a:rPr lang="pt-BR" sz="1500" dirty="0">
                <a:solidFill>
                  <a:schemeClr val="tx1"/>
                </a:solidFill>
                <a:latin typeface="Work Sans" panose="020B0604020202020204" charset="0"/>
                <a:ea typeface="Aharoni"/>
                <a:cs typeface="Aharoni"/>
                <a:sym typeface="Aharoni"/>
              </a:rPr>
              <a:t>CHAVE DO SUCESSO EM MERCADOS COMPETITIVOS</a:t>
            </a:r>
            <a:endParaRPr lang="pt-BR" sz="1500" dirty="0">
              <a:solidFill>
                <a:schemeClr val="tx1"/>
              </a:solidFill>
              <a:latin typeface="Work Sans" panose="020B0604020202020204" charset="0"/>
            </a:endParaRPr>
          </a:p>
        </p:txBody>
      </p:sp>
      <p:sp>
        <p:nvSpPr>
          <p:cNvPr id="49" name="Google Shape;192;p23"/>
          <p:cNvSpPr/>
          <p:nvPr/>
        </p:nvSpPr>
        <p:spPr>
          <a:xfrm rot="5400000">
            <a:off x="5284093" y="-3304381"/>
            <a:ext cx="555526" cy="71642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92;p23"/>
          <p:cNvSpPr/>
          <p:nvPr/>
        </p:nvSpPr>
        <p:spPr>
          <a:xfrm rot="5400000">
            <a:off x="-1005502" y="1026696"/>
            <a:ext cx="2924382" cy="1749902"/>
          </a:xfrm>
          <a:prstGeom prst="rect">
            <a:avLst/>
          </a:prstGeom>
          <a:solidFill>
            <a:srgbClr val="663C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32014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846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Google Shape;243;p37"/>
          <p:cNvSpPr txBox="1"/>
          <p:nvPr/>
        </p:nvSpPr>
        <p:spPr>
          <a:xfrm>
            <a:off x="908169" y="1635646"/>
            <a:ext cx="7408247" cy="194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tx1"/>
                </a:solidFill>
                <a:latin typeface="Work Sans" panose="020B0604020202020204" charset="0"/>
                <a:ea typeface="Calibri"/>
                <a:cs typeface="Calibri"/>
                <a:sym typeface="Calibri"/>
              </a:rPr>
              <a:t>Empresas inteligentes tem como objetivo encantar o cliente, prometendo somente aquilo que podem oferecer e entregando mais do que foi prometido.</a:t>
            </a:r>
            <a:endParaRPr sz="2000" dirty="0">
              <a:solidFill>
                <a:schemeClr val="tx1"/>
              </a:solidFill>
              <a:latin typeface="Work Sans" panose="020B060402020202020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tx1"/>
              </a:solidFill>
              <a:latin typeface="Work Sans" panose="020B0604020202020204" charset="0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accent1"/>
                </a:solidFill>
                <a:latin typeface="Work Sans" panose="020B0604020202020204" charset="0"/>
                <a:ea typeface="Calibri"/>
                <a:cs typeface="Calibri"/>
                <a:sym typeface="Calibri"/>
              </a:rPr>
              <a:t>Ações de encantamento como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accent1"/>
                </a:solidFill>
                <a:latin typeface="Work Sans" panose="020B0604020202020204" charset="0"/>
                <a:ea typeface="Calibri"/>
                <a:cs typeface="Calibri"/>
                <a:sym typeface="Calibri"/>
              </a:rPr>
              <a:t>diferencial de mercado.</a:t>
            </a:r>
            <a:endParaRPr sz="2000" dirty="0">
              <a:solidFill>
                <a:schemeClr val="accent1"/>
              </a:solidFill>
              <a:latin typeface="Work Sans" panose="020B060402020202020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1"/>
              </a:solidFill>
              <a:latin typeface="Work Sans" panose="020B0604020202020204" charset="0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0399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 descr="D:\marketing-de-relacionament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64554"/>
            <a:ext cx="9137547" cy="545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-1" y="-164554"/>
            <a:ext cx="9144001" cy="5452070"/>
          </a:xfrm>
          <a:prstGeom prst="rect">
            <a:avLst/>
          </a:prstGeom>
          <a:solidFill>
            <a:schemeClr val="accent6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Google Shape;196;p23"/>
          <p:cNvSpPr txBox="1">
            <a:spLocks/>
          </p:cNvSpPr>
          <p:nvPr/>
        </p:nvSpPr>
        <p:spPr>
          <a:xfrm>
            <a:off x="683568" y="1275606"/>
            <a:ext cx="7416824" cy="93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lvl="0"/>
            <a:r>
              <a:rPr lang="pt-BR" sz="4500" dirty="0">
                <a:solidFill>
                  <a:schemeClr val="tx1"/>
                </a:solidFill>
                <a:latin typeface="Calibri" panose="020F0502020204030204" pitchFamily="34" charset="0"/>
                <a:ea typeface="Aharoni"/>
                <a:cs typeface="Calibri" panose="020F0502020204030204" pitchFamily="34" charset="0"/>
                <a:sym typeface="Aharoni"/>
              </a:rPr>
              <a:t>Marketing de relacionamento</a:t>
            </a:r>
          </a:p>
        </p:txBody>
      </p:sp>
      <p:sp>
        <p:nvSpPr>
          <p:cNvPr id="2" name="Retângulo 1"/>
          <p:cNvSpPr/>
          <p:nvPr/>
        </p:nvSpPr>
        <p:spPr>
          <a:xfrm>
            <a:off x="713049" y="2355726"/>
            <a:ext cx="760336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buClr>
                <a:srgbClr val="663C94"/>
              </a:buClr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Além da geração de transações a curto prazo, os profissionais do marketing precisam se preocupar em criar relacionamentos de longo prazo com clientes, distribuidores e fornecedores.</a:t>
            </a:r>
            <a:endParaRPr lang="pt-BR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lvl="0" algn="just"/>
            <a:endParaRPr lang="pt-BR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Calibri"/>
              <a:sym typeface="Calibri"/>
            </a:endParaRPr>
          </a:p>
          <a:p>
            <a:pPr marL="285750" lvl="0" indent="-285750" algn="just">
              <a:buClr>
                <a:srgbClr val="663C94"/>
              </a:buClr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Deve-se construir vínculos sociais e econômicos fortes, disponibilizando produtos de alta qualidade, bons serviços e preços satisfatórios. </a:t>
            </a:r>
            <a:endParaRPr lang="pt-BR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309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92;p23"/>
          <p:cNvSpPr/>
          <p:nvPr/>
        </p:nvSpPr>
        <p:spPr>
          <a:xfrm rot="5400000">
            <a:off x="4302941" y="-87030"/>
            <a:ext cx="555526" cy="5904656"/>
          </a:xfrm>
          <a:prstGeom prst="rect">
            <a:avLst/>
          </a:prstGeom>
          <a:solidFill>
            <a:srgbClr val="663C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Retângulo 8"/>
          <p:cNvSpPr/>
          <p:nvPr/>
        </p:nvSpPr>
        <p:spPr>
          <a:xfrm>
            <a:off x="-468560" y="411510"/>
            <a:ext cx="1825573" cy="29523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3" name="Google Shape;192;p23"/>
          <p:cNvSpPr/>
          <p:nvPr/>
        </p:nvSpPr>
        <p:spPr>
          <a:xfrm rot="5400000">
            <a:off x="4291954" y="296020"/>
            <a:ext cx="577500" cy="91614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2;p23"/>
          <p:cNvSpPr/>
          <p:nvPr/>
        </p:nvSpPr>
        <p:spPr>
          <a:xfrm rot="5400000">
            <a:off x="3941466" y="646508"/>
            <a:ext cx="577500" cy="8460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192;p23"/>
          <p:cNvSpPr/>
          <p:nvPr/>
        </p:nvSpPr>
        <p:spPr>
          <a:xfrm rot="5400000">
            <a:off x="4499378" y="-4084722"/>
            <a:ext cx="577308" cy="874675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2" name="Google Shape;193;p23"/>
          <p:cNvCxnSpPr/>
          <p:nvPr/>
        </p:nvCxnSpPr>
        <p:spPr>
          <a:xfrm>
            <a:off x="755576" y="627534"/>
            <a:ext cx="7624144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Retângulo 3"/>
          <p:cNvSpPr/>
          <p:nvPr/>
        </p:nvSpPr>
        <p:spPr>
          <a:xfrm>
            <a:off x="0" y="1059582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latin typeface="Work Sans" panose="020B0604020202020204" charset="0"/>
                <a:cs typeface="Calibri" panose="020F0502020204030204" pitchFamily="34" charset="0"/>
              </a:rPr>
              <a:t>Gestão, inovação, competitividade e estratégia</a:t>
            </a:r>
          </a:p>
        </p:txBody>
      </p:sp>
      <p:sp>
        <p:nvSpPr>
          <p:cNvPr id="5" name="Retângulo 4"/>
          <p:cNvSpPr/>
          <p:nvPr/>
        </p:nvSpPr>
        <p:spPr>
          <a:xfrm>
            <a:off x="0" y="2696021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Gestão estratégica empresarial = Maximização de resultados</a:t>
            </a:r>
          </a:p>
        </p:txBody>
      </p:sp>
      <p:sp>
        <p:nvSpPr>
          <p:cNvPr id="386" name="Google Shape;192;p23"/>
          <p:cNvSpPr/>
          <p:nvPr/>
        </p:nvSpPr>
        <p:spPr>
          <a:xfrm rot="5400000">
            <a:off x="6544233" y="-2044241"/>
            <a:ext cx="555526" cy="4644008"/>
          </a:xfrm>
          <a:prstGeom prst="rect">
            <a:avLst/>
          </a:prstGeom>
          <a:solidFill>
            <a:srgbClr val="663C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4480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-468560" y="411510"/>
            <a:ext cx="1825573" cy="29523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266328" y="2087726"/>
            <a:ext cx="527847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Clr>
                <a:srgbClr val="663C94"/>
              </a:buClr>
              <a:buSzPts val="1800"/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Empoderamento</a:t>
            </a:r>
            <a:r>
              <a:rPr lang="pt-BR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 do consumidor;</a:t>
            </a:r>
            <a:endParaRPr lang="pt-BR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lvl="0" algn="just">
              <a:lnSpc>
                <a:spcPct val="150000"/>
              </a:lnSpc>
              <a:buClr>
                <a:srgbClr val="1E4E79"/>
              </a:buClr>
              <a:buSzPts val="1800"/>
            </a:pPr>
            <a:endParaRPr lang="pt-BR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663C94"/>
              </a:buClr>
              <a:buSzPts val="18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Consumidor como início, meio e fim da cadeia produtiva;</a:t>
            </a:r>
            <a:endParaRPr lang="pt-BR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lvl="0" algn="just">
              <a:lnSpc>
                <a:spcPct val="150000"/>
              </a:lnSpc>
              <a:buClr>
                <a:srgbClr val="1E4E79"/>
              </a:buClr>
              <a:buSzPts val="1800"/>
            </a:pPr>
            <a:endParaRPr lang="pt-BR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lvl="0" indent="-285750" algn="just">
              <a:lnSpc>
                <a:spcPct val="150000"/>
              </a:lnSpc>
              <a:buClr>
                <a:srgbClr val="663C94"/>
              </a:buClr>
              <a:buSzPts val="1800"/>
              <a:buFont typeface="Arial" panose="020B0604020202020204" pitchFamily="34" charset="0"/>
              <a:buChar char="•"/>
            </a:pPr>
            <a:r>
              <a:rPr lang="pt-BR" i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Internet: </a:t>
            </a:r>
            <a:r>
              <a:rPr lang="pt-BR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Social. As pessoas são a sua base.</a:t>
            </a:r>
            <a:endParaRPr lang="pt-BR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605" name="Google Shape;192;p23"/>
          <p:cNvSpPr/>
          <p:nvPr/>
        </p:nvSpPr>
        <p:spPr>
          <a:xfrm rot="5400000">
            <a:off x="6546235" y="-2037864"/>
            <a:ext cx="577500" cy="46528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192;p23"/>
          <p:cNvSpPr/>
          <p:nvPr/>
        </p:nvSpPr>
        <p:spPr>
          <a:xfrm rot="5400000">
            <a:off x="4291954" y="296020"/>
            <a:ext cx="577500" cy="91614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92;p23"/>
          <p:cNvSpPr/>
          <p:nvPr/>
        </p:nvSpPr>
        <p:spPr>
          <a:xfrm rot="5400000">
            <a:off x="1995670" y="2592304"/>
            <a:ext cx="577500" cy="4568840"/>
          </a:xfrm>
          <a:prstGeom prst="rect">
            <a:avLst/>
          </a:prstGeom>
          <a:solidFill>
            <a:srgbClr val="663C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196;p23"/>
          <p:cNvSpPr txBox="1">
            <a:spLocks/>
          </p:cNvSpPr>
          <p:nvPr/>
        </p:nvSpPr>
        <p:spPr>
          <a:xfrm>
            <a:off x="-180528" y="987574"/>
            <a:ext cx="5112567" cy="10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ctr"/>
            <a:r>
              <a:rPr lang="pt-BR" sz="45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Marketing digital</a:t>
            </a:r>
            <a:endParaRPr lang="pt-BR" sz="4500" dirty="0">
              <a:solidFill>
                <a:schemeClr val="tx1"/>
              </a:solidFill>
            </a:endParaRPr>
          </a:p>
        </p:txBody>
      </p:sp>
      <p:grpSp>
        <p:nvGrpSpPr>
          <p:cNvPr id="223" name="Google Shape;1866;p34"/>
          <p:cNvGrpSpPr/>
          <p:nvPr/>
        </p:nvGrpSpPr>
        <p:grpSpPr>
          <a:xfrm>
            <a:off x="5376639" y="195486"/>
            <a:ext cx="3371825" cy="6738827"/>
            <a:chOff x="950238" y="1877200"/>
            <a:chExt cx="3495850" cy="6986700"/>
          </a:xfrm>
        </p:grpSpPr>
        <p:grpSp>
          <p:nvGrpSpPr>
            <p:cNvPr id="224" name="Google Shape;1867;p34"/>
            <p:cNvGrpSpPr/>
            <p:nvPr/>
          </p:nvGrpSpPr>
          <p:grpSpPr>
            <a:xfrm>
              <a:off x="2965838" y="4165525"/>
              <a:ext cx="1170850" cy="4698375"/>
              <a:chOff x="2965838" y="4165525"/>
              <a:chExt cx="1170850" cy="4698375"/>
            </a:xfrm>
          </p:grpSpPr>
          <p:grpSp>
            <p:nvGrpSpPr>
              <p:cNvPr id="309" name="Google Shape;1868;p34"/>
              <p:cNvGrpSpPr/>
              <p:nvPr/>
            </p:nvGrpSpPr>
            <p:grpSpPr>
              <a:xfrm>
                <a:off x="2975838" y="4165525"/>
                <a:ext cx="1160850" cy="1114150"/>
                <a:chOff x="2975838" y="4165525"/>
                <a:chExt cx="1160850" cy="1114150"/>
              </a:xfrm>
            </p:grpSpPr>
            <p:sp>
              <p:nvSpPr>
                <p:cNvPr id="311" name="Google Shape;1869;p34"/>
                <p:cNvSpPr/>
                <p:nvPr/>
              </p:nvSpPr>
              <p:spPr>
                <a:xfrm>
                  <a:off x="2975838" y="4524925"/>
                  <a:ext cx="452025" cy="3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81" h="14111" extrusionOk="0">
                      <a:moveTo>
                        <a:pt x="2970" y="1"/>
                      </a:moveTo>
                      <a:cubicBezTo>
                        <a:pt x="1335" y="1"/>
                        <a:pt x="1" y="1535"/>
                        <a:pt x="1" y="3437"/>
                      </a:cubicBezTo>
                      <a:lnTo>
                        <a:pt x="1" y="14111"/>
                      </a:lnTo>
                      <a:lnTo>
                        <a:pt x="1969" y="14111"/>
                      </a:lnTo>
                      <a:lnTo>
                        <a:pt x="1969" y="3437"/>
                      </a:lnTo>
                      <a:cubicBezTo>
                        <a:pt x="1969" y="2803"/>
                        <a:pt x="2436" y="2303"/>
                        <a:pt x="2970" y="2303"/>
                      </a:cubicBezTo>
                      <a:lnTo>
                        <a:pt x="18080" y="2303"/>
                      </a:lnTo>
                      <a:lnTo>
                        <a:pt x="17914" y="1"/>
                      </a:lnTo>
                      <a:close/>
                    </a:path>
                  </a:pathLst>
                </a:custGeom>
                <a:solidFill>
                  <a:srgbClr val="663C9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1870;p34"/>
                <p:cNvSpPr/>
                <p:nvPr/>
              </p:nvSpPr>
              <p:spPr>
                <a:xfrm>
                  <a:off x="3264388" y="4746750"/>
                  <a:ext cx="452000" cy="3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80" h="14111" extrusionOk="0">
                      <a:moveTo>
                        <a:pt x="2969" y="1"/>
                      </a:moveTo>
                      <a:cubicBezTo>
                        <a:pt x="1335" y="1"/>
                        <a:pt x="0" y="1535"/>
                        <a:pt x="0" y="3437"/>
                      </a:cubicBezTo>
                      <a:lnTo>
                        <a:pt x="0" y="14111"/>
                      </a:lnTo>
                      <a:lnTo>
                        <a:pt x="1969" y="14111"/>
                      </a:lnTo>
                      <a:lnTo>
                        <a:pt x="1969" y="3437"/>
                      </a:lnTo>
                      <a:cubicBezTo>
                        <a:pt x="1969" y="2803"/>
                        <a:pt x="2436" y="2269"/>
                        <a:pt x="2969" y="2269"/>
                      </a:cubicBezTo>
                      <a:lnTo>
                        <a:pt x="18080" y="2269"/>
                      </a:lnTo>
                      <a:lnTo>
                        <a:pt x="17913" y="1"/>
                      </a:lnTo>
                      <a:close/>
                    </a:path>
                  </a:pathLst>
                </a:custGeom>
                <a:solidFill>
                  <a:srgbClr val="663C9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1871;p34"/>
                <p:cNvSpPr/>
                <p:nvPr/>
              </p:nvSpPr>
              <p:spPr>
                <a:xfrm>
                  <a:off x="3333613" y="4165525"/>
                  <a:ext cx="803075" cy="80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3" h="32123" extrusionOk="0">
                      <a:moveTo>
                        <a:pt x="16078" y="0"/>
                      </a:moveTo>
                      <a:cubicBezTo>
                        <a:pt x="7205" y="0"/>
                        <a:pt x="0" y="7205"/>
                        <a:pt x="0" y="16078"/>
                      </a:cubicBezTo>
                      <a:cubicBezTo>
                        <a:pt x="0" y="24951"/>
                        <a:pt x="7205" y="32123"/>
                        <a:pt x="16078" y="32123"/>
                      </a:cubicBezTo>
                      <a:cubicBezTo>
                        <a:pt x="24951" y="32123"/>
                        <a:pt x="32123" y="24951"/>
                        <a:pt x="32123" y="16078"/>
                      </a:cubicBezTo>
                      <a:cubicBezTo>
                        <a:pt x="32123" y="7205"/>
                        <a:pt x="24951" y="0"/>
                        <a:pt x="16078" y="0"/>
                      </a:cubicBezTo>
                      <a:close/>
                    </a:path>
                  </a:pathLst>
                </a:custGeom>
                <a:solidFill>
                  <a:srgbClr val="663C9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1872;p34"/>
                <p:cNvSpPr/>
                <p:nvPr/>
              </p:nvSpPr>
              <p:spPr>
                <a:xfrm>
                  <a:off x="3145963" y="4955250"/>
                  <a:ext cx="324425" cy="32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77" h="12977" extrusionOk="0">
                      <a:moveTo>
                        <a:pt x="6505" y="0"/>
                      </a:moveTo>
                      <a:cubicBezTo>
                        <a:pt x="2903" y="0"/>
                        <a:pt x="1" y="2902"/>
                        <a:pt x="1" y="6472"/>
                      </a:cubicBezTo>
                      <a:cubicBezTo>
                        <a:pt x="1" y="10074"/>
                        <a:pt x="2903" y="12976"/>
                        <a:pt x="6505" y="12976"/>
                      </a:cubicBezTo>
                      <a:cubicBezTo>
                        <a:pt x="10075" y="12976"/>
                        <a:pt x="12977" y="10074"/>
                        <a:pt x="12977" y="6472"/>
                      </a:cubicBezTo>
                      <a:cubicBezTo>
                        <a:pt x="12977" y="2902"/>
                        <a:pt x="10075" y="0"/>
                        <a:pt x="6505" y="0"/>
                      </a:cubicBezTo>
                      <a:close/>
                    </a:path>
                  </a:pathLst>
                </a:custGeom>
                <a:solidFill>
                  <a:srgbClr val="663C9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10" name="Google Shape;1873;p34"/>
              <p:cNvSpPr/>
              <p:nvPr/>
            </p:nvSpPr>
            <p:spPr>
              <a:xfrm>
                <a:off x="2965838" y="4885200"/>
                <a:ext cx="55900" cy="39787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59148" extrusionOk="0">
                    <a:moveTo>
                      <a:pt x="2236" y="0"/>
                    </a:moveTo>
                    <a:lnTo>
                      <a:pt x="1" y="401"/>
                    </a:lnTo>
                    <a:lnTo>
                      <a:pt x="1" y="159148"/>
                    </a:lnTo>
                    <a:lnTo>
                      <a:pt x="2236" y="159148"/>
                    </a:lnTo>
                    <a:lnTo>
                      <a:pt x="2236" y="0"/>
                    </a:lnTo>
                    <a:close/>
                  </a:path>
                </a:pathLst>
              </a:custGeom>
              <a:solidFill>
                <a:srgbClr val="663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5" name="Google Shape;1874;p34"/>
            <p:cNvGrpSpPr/>
            <p:nvPr/>
          </p:nvGrpSpPr>
          <p:grpSpPr>
            <a:xfrm>
              <a:off x="1784988" y="4785850"/>
              <a:ext cx="803100" cy="2903050"/>
              <a:chOff x="1784988" y="4785850"/>
              <a:chExt cx="803100" cy="2903050"/>
            </a:xfrm>
          </p:grpSpPr>
          <p:sp>
            <p:nvSpPr>
              <p:cNvPr id="307" name="Google Shape;1875;p34"/>
              <p:cNvSpPr/>
              <p:nvPr/>
            </p:nvSpPr>
            <p:spPr>
              <a:xfrm>
                <a:off x="2234488" y="5016125"/>
                <a:ext cx="353600" cy="2672775"/>
              </a:xfrm>
              <a:custGeom>
                <a:avLst/>
                <a:gdLst/>
                <a:ahLst/>
                <a:cxnLst/>
                <a:rect l="l" t="t" r="r" b="b"/>
                <a:pathLst>
                  <a:path w="14144" h="106911" extrusionOk="0">
                    <a:moveTo>
                      <a:pt x="0" y="0"/>
                    </a:moveTo>
                    <a:lnTo>
                      <a:pt x="0" y="1968"/>
                    </a:lnTo>
                    <a:lnTo>
                      <a:pt x="10708" y="1968"/>
                    </a:lnTo>
                    <a:cubicBezTo>
                      <a:pt x="11308" y="1968"/>
                      <a:pt x="11842" y="2435"/>
                      <a:pt x="11842" y="2969"/>
                    </a:cubicBezTo>
                    <a:lnTo>
                      <a:pt x="11842" y="106910"/>
                    </a:lnTo>
                    <a:lnTo>
                      <a:pt x="14144" y="103575"/>
                    </a:lnTo>
                    <a:lnTo>
                      <a:pt x="14144" y="2969"/>
                    </a:lnTo>
                    <a:cubicBezTo>
                      <a:pt x="14144" y="1335"/>
                      <a:pt x="12576" y="0"/>
                      <a:pt x="10708" y="0"/>
                    </a:cubicBezTo>
                    <a:close/>
                  </a:path>
                </a:pathLst>
              </a:custGeom>
              <a:solidFill>
                <a:srgbClr val="663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1876;p34"/>
              <p:cNvSpPr/>
              <p:nvPr/>
            </p:nvSpPr>
            <p:spPr>
              <a:xfrm>
                <a:off x="1784988" y="4785850"/>
                <a:ext cx="537075" cy="472600"/>
              </a:xfrm>
              <a:custGeom>
                <a:avLst/>
                <a:gdLst/>
                <a:ahLst/>
                <a:cxnLst/>
                <a:rect l="l" t="t" r="r" b="b"/>
                <a:pathLst>
                  <a:path w="21483" h="18904" extrusionOk="0">
                    <a:moveTo>
                      <a:pt x="10761" y="0"/>
                    </a:moveTo>
                    <a:cubicBezTo>
                      <a:pt x="9519" y="0"/>
                      <a:pt x="8256" y="248"/>
                      <a:pt x="7039" y="772"/>
                    </a:cubicBezTo>
                    <a:cubicBezTo>
                      <a:pt x="2236" y="2807"/>
                      <a:pt x="1" y="8344"/>
                      <a:pt x="2069" y="13148"/>
                    </a:cubicBezTo>
                    <a:cubicBezTo>
                      <a:pt x="3593" y="16746"/>
                      <a:pt x="7084" y="18903"/>
                      <a:pt x="10759" y="18903"/>
                    </a:cubicBezTo>
                    <a:cubicBezTo>
                      <a:pt x="11989" y="18903"/>
                      <a:pt x="13240" y="18661"/>
                      <a:pt x="14445" y="18151"/>
                    </a:cubicBezTo>
                    <a:cubicBezTo>
                      <a:pt x="19248" y="16083"/>
                      <a:pt x="21483" y="10546"/>
                      <a:pt x="19448" y="5742"/>
                    </a:cubicBezTo>
                    <a:cubicBezTo>
                      <a:pt x="17904" y="2155"/>
                      <a:pt x="14425" y="0"/>
                      <a:pt x="10761" y="0"/>
                    </a:cubicBezTo>
                    <a:close/>
                  </a:path>
                </a:pathLst>
              </a:custGeom>
              <a:solidFill>
                <a:srgbClr val="663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6" name="Google Shape;1877;p34"/>
            <p:cNvGrpSpPr/>
            <p:nvPr/>
          </p:nvGrpSpPr>
          <p:grpSpPr>
            <a:xfrm>
              <a:off x="950238" y="3244850"/>
              <a:ext cx="1741250" cy="4728400"/>
              <a:chOff x="950238" y="3244850"/>
              <a:chExt cx="1741250" cy="4728400"/>
            </a:xfrm>
          </p:grpSpPr>
          <p:sp>
            <p:nvSpPr>
              <p:cNvPr id="297" name="Google Shape;1878;p34"/>
              <p:cNvSpPr/>
              <p:nvPr/>
            </p:nvSpPr>
            <p:spPr>
              <a:xfrm>
                <a:off x="2634763" y="3994550"/>
                <a:ext cx="56725" cy="3978700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159148" extrusionOk="0">
                    <a:moveTo>
                      <a:pt x="2269" y="1"/>
                    </a:moveTo>
                    <a:lnTo>
                      <a:pt x="1" y="401"/>
                    </a:lnTo>
                    <a:lnTo>
                      <a:pt x="1" y="159148"/>
                    </a:lnTo>
                    <a:lnTo>
                      <a:pt x="2269" y="159148"/>
                    </a:lnTo>
                    <a:lnTo>
                      <a:pt x="2269" y="1"/>
                    </a:lnTo>
                    <a:close/>
                  </a:path>
                </a:pathLst>
              </a:custGeom>
              <a:solidFill>
                <a:srgbClr val="663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1879;p34"/>
              <p:cNvSpPr/>
              <p:nvPr/>
            </p:nvSpPr>
            <p:spPr>
              <a:xfrm>
                <a:off x="1343838" y="3426650"/>
                <a:ext cx="353625" cy="337775"/>
              </a:xfrm>
              <a:custGeom>
                <a:avLst/>
                <a:gdLst/>
                <a:ahLst/>
                <a:cxnLst/>
                <a:rect l="l" t="t" r="r" b="b"/>
                <a:pathLst>
                  <a:path w="14145" h="13511" extrusionOk="0">
                    <a:moveTo>
                      <a:pt x="1" y="1"/>
                    </a:moveTo>
                    <a:lnTo>
                      <a:pt x="1" y="2002"/>
                    </a:lnTo>
                    <a:lnTo>
                      <a:pt x="10675" y="2002"/>
                    </a:lnTo>
                    <a:cubicBezTo>
                      <a:pt x="11309" y="2002"/>
                      <a:pt x="11843" y="2469"/>
                      <a:pt x="11843" y="3003"/>
                    </a:cubicBezTo>
                    <a:lnTo>
                      <a:pt x="11843" y="13510"/>
                    </a:lnTo>
                    <a:lnTo>
                      <a:pt x="14144" y="13510"/>
                    </a:lnTo>
                    <a:lnTo>
                      <a:pt x="14144" y="3003"/>
                    </a:lnTo>
                    <a:cubicBezTo>
                      <a:pt x="14144" y="1368"/>
                      <a:pt x="12577" y="1"/>
                      <a:pt x="10675" y="1"/>
                    </a:cubicBezTo>
                    <a:close/>
                  </a:path>
                </a:pathLst>
              </a:custGeom>
              <a:solidFill>
                <a:srgbClr val="663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1880;p34"/>
              <p:cNvSpPr/>
              <p:nvPr/>
            </p:nvSpPr>
            <p:spPr>
              <a:xfrm>
                <a:off x="1638238" y="3525050"/>
                <a:ext cx="786400" cy="336925"/>
              </a:xfrm>
              <a:custGeom>
                <a:avLst/>
                <a:gdLst/>
                <a:ahLst/>
                <a:cxnLst/>
                <a:rect l="l" t="t" r="r" b="b"/>
                <a:pathLst>
                  <a:path w="31456" h="13477" extrusionOk="0">
                    <a:moveTo>
                      <a:pt x="67" y="1"/>
                    </a:moveTo>
                    <a:lnTo>
                      <a:pt x="0" y="10508"/>
                    </a:lnTo>
                    <a:cubicBezTo>
                      <a:pt x="0" y="12176"/>
                      <a:pt x="1635" y="13477"/>
                      <a:pt x="3503" y="13477"/>
                    </a:cubicBezTo>
                    <a:lnTo>
                      <a:pt x="31456" y="13410"/>
                    </a:lnTo>
                    <a:lnTo>
                      <a:pt x="30955" y="11409"/>
                    </a:lnTo>
                    <a:lnTo>
                      <a:pt x="3503" y="11476"/>
                    </a:lnTo>
                    <a:cubicBezTo>
                      <a:pt x="2902" y="11476"/>
                      <a:pt x="2368" y="11042"/>
                      <a:pt x="2368" y="10475"/>
                    </a:cubicBezTo>
                    <a:lnTo>
                      <a:pt x="2368" y="1"/>
                    </a:lnTo>
                    <a:close/>
                  </a:path>
                </a:pathLst>
              </a:custGeom>
              <a:solidFill>
                <a:srgbClr val="663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1881;p34"/>
              <p:cNvSpPr/>
              <p:nvPr/>
            </p:nvSpPr>
            <p:spPr>
              <a:xfrm>
                <a:off x="1439763" y="4060450"/>
                <a:ext cx="353600" cy="336925"/>
              </a:xfrm>
              <a:custGeom>
                <a:avLst/>
                <a:gdLst/>
                <a:ahLst/>
                <a:cxnLst/>
                <a:rect l="l" t="t" r="r" b="b"/>
                <a:pathLst>
                  <a:path w="14144" h="13477" extrusionOk="0">
                    <a:moveTo>
                      <a:pt x="0" y="0"/>
                    </a:moveTo>
                    <a:lnTo>
                      <a:pt x="0" y="2001"/>
                    </a:lnTo>
                    <a:lnTo>
                      <a:pt x="10708" y="2001"/>
                    </a:lnTo>
                    <a:cubicBezTo>
                      <a:pt x="11341" y="2001"/>
                      <a:pt x="11842" y="2435"/>
                      <a:pt x="11842" y="3002"/>
                    </a:cubicBezTo>
                    <a:lnTo>
                      <a:pt x="11842" y="13476"/>
                    </a:lnTo>
                    <a:lnTo>
                      <a:pt x="14143" y="13476"/>
                    </a:lnTo>
                    <a:lnTo>
                      <a:pt x="14143" y="3002"/>
                    </a:lnTo>
                    <a:cubicBezTo>
                      <a:pt x="14143" y="1334"/>
                      <a:pt x="12609" y="0"/>
                      <a:pt x="10708" y="0"/>
                    </a:cubicBezTo>
                    <a:close/>
                  </a:path>
                </a:pathLst>
              </a:custGeom>
              <a:solidFill>
                <a:srgbClr val="663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1882;p34"/>
              <p:cNvSpPr/>
              <p:nvPr/>
            </p:nvSpPr>
            <p:spPr>
              <a:xfrm>
                <a:off x="1734138" y="4252250"/>
                <a:ext cx="912325" cy="337750"/>
              </a:xfrm>
              <a:custGeom>
                <a:avLst/>
                <a:gdLst/>
                <a:ahLst/>
                <a:cxnLst/>
                <a:rect l="l" t="t" r="r" b="b"/>
                <a:pathLst>
                  <a:path w="36493" h="13510" extrusionOk="0">
                    <a:moveTo>
                      <a:pt x="100" y="0"/>
                    </a:moveTo>
                    <a:lnTo>
                      <a:pt x="0" y="10541"/>
                    </a:lnTo>
                    <a:cubicBezTo>
                      <a:pt x="0" y="12176"/>
                      <a:pt x="1635" y="13510"/>
                      <a:pt x="3536" y="13510"/>
                    </a:cubicBezTo>
                    <a:lnTo>
                      <a:pt x="36259" y="13410"/>
                    </a:lnTo>
                    <a:lnTo>
                      <a:pt x="36493" y="11408"/>
                    </a:lnTo>
                    <a:lnTo>
                      <a:pt x="3536" y="11508"/>
                    </a:lnTo>
                    <a:cubicBezTo>
                      <a:pt x="2902" y="11508"/>
                      <a:pt x="2368" y="11075"/>
                      <a:pt x="2368" y="10508"/>
                    </a:cubicBezTo>
                    <a:lnTo>
                      <a:pt x="2368" y="0"/>
                    </a:lnTo>
                    <a:close/>
                  </a:path>
                </a:pathLst>
              </a:custGeom>
              <a:solidFill>
                <a:srgbClr val="663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1883;p34"/>
              <p:cNvSpPr/>
              <p:nvPr/>
            </p:nvSpPr>
            <p:spPr>
              <a:xfrm>
                <a:off x="2337888" y="3810250"/>
                <a:ext cx="353600" cy="339450"/>
              </a:xfrm>
              <a:custGeom>
                <a:avLst/>
                <a:gdLst/>
                <a:ahLst/>
                <a:cxnLst/>
                <a:rect l="l" t="t" r="r" b="b"/>
                <a:pathLst>
                  <a:path w="14144" h="13578" extrusionOk="0">
                    <a:moveTo>
                      <a:pt x="1" y="1"/>
                    </a:moveTo>
                    <a:lnTo>
                      <a:pt x="1" y="2002"/>
                    </a:lnTo>
                    <a:lnTo>
                      <a:pt x="10708" y="2002"/>
                    </a:lnTo>
                    <a:cubicBezTo>
                      <a:pt x="11309" y="2002"/>
                      <a:pt x="11842" y="2436"/>
                      <a:pt x="11842" y="3003"/>
                    </a:cubicBezTo>
                    <a:lnTo>
                      <a:pt x="11909" y="13577"/>
                    </a:lnTo>
                    <a:lnTo>
                      <a:pt x="14144" y="13477"/>
                    </a:lnTo>
                    <a:lnTo>
                      <a:pt x="14144" y="3003"/>
                    </a:lnTo>
                    <a:cubicBezTo>
                      <a:pt x="14144" y="1335"/>
                      <a:pt x="12576" y="1"/>
                      <a:pt x="10708" y="1"/>
                    </a:cubicBezTo>
                    <a:close/>
                  </a:path>
                </a:pathLst>
              </a:custGeom>
              <a:solidFill>
                <a:srgbClr val="663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1884;p34"/>
              <p:cNvSpPr/>
              <p:nvPr/>
            </p:nvSpPr>
            <p:spPr>
              <a:xfrm>
                <a:off x="950238" y="3244850"/>
                <a:ext cx="396125" cy="395300"/>
              </a:xfrm>
              <a:custGeom>
                <a:avLst/>
                <a:gdLst/>
                <a:ahLst/>
                <a:cxnLst/>
                <a:rect l="l" t="t" r="r" b="b"/>
                <a:pathLst>
                  <a:path w="15845" h="15812" extrusionOk="0">
                    <a:moveTo>
                      <a:pt x="7939" y="1"/>
                    </a:moveTo>
                    <a:cubicBezTo>
                      <a:pt x="3536" y="1"/>
                      <a:pt x="0" y="3537"/>
                      <a:pt x="0" y="7906"/>
                    </a:cubicBezTo>
                    <a:cubicBezTo>
                      <a:pt x="0" y="12276"/>
                      <a:pt x="3536" y="15812"/>
                      <a:pt x="7939" y="15812"/>
                    </a:cubicBezTo>
                    <a:cubicBezTo>
                      <a:pt x="12309" y="15812"/>
                      <a:pt x="15845" y="12276"/>
                      <a:pt x="15845" y="7906"/>
                    </a:cubicBezTo>
                    <a:cubicBezTo>
                      <a:pt x="15845" y="3537"/>
                      <a:pt x="12309" y="1"/>
                      <a:pt x="7939" y="1"/>
                    </a:cubicBezTo>
                    <a:close/>
                  </a:path>
                </a:pathLst>
              </a:custGeom>
              <a:solidFill>
                <a:srgbClr val="663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1885;p34"/>
              <p:cNvSpPr/>
              <p:nvPr/>
            </p:nvSpPr>
            <p:spPr>
              <a:xfrm>
                <a:off x="1348013" y="4494925"/>
                <a:ext cx="395300" cy="396125"/>
              </a:xfrm>
              <a:custGeom>
                <a:avLst/>
                <a:gdLst/>
                <a:ahLst/>
                <a:cxnLst/>
                <a:rect l="l" t="t" r="r" b="b"/>
                <a:pathLst>
                  <a:path w="15812" h="15845" extrusionOk="0">
                    <a:moveTo>
                      <a:pt x="7906" y="0"/>
                    </a:moveTo>
                    <a:cubicBezTo>
                      <a:pt x="3537" y="0"/>
                      <a:pt x="1" y="3536"/>
                      <a:pt x="1" y="7906"/>
                    </a:cubicBezTo>
                    <a:cubicBezTo>
                      <a:pt x="1" y="12276"/>
                      <a:pt x="3537" y="15845"/>
                      <a:pt x="7906" y="15845"/>
                    </a:cubicBezTo>
                    <a:cubicBezTo>
                      <a:pt x="12276" y="15845"/>
                      <a:pt x="15812" y="12276"/>
                      <a:pt x="15812" y="7906"/>
                    </a:cubicBezTo>
                    <a:cubicBezTo>
                      <a:pt x="15812" y="3536"/>
                      <a:pt x="12276" y="0"/>
                      <a:pt x="7906" y="0"/>
                    </a:cubicBezTo>
                    <a:close/>
                  </a:path>
                </a:pathLst>
              </a:custGeom>
              <a:solidFill>
                <a:srgbClr val="663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1886;p34"/>
              <p:cNvSpPr/>
              <p:nvPr/>
            </p:nvSpPr>
            <p:spPr>
              <a:xfrm>
                <a:off x="988588" y="3723525"/>
                <a:ext cx="649650" cy="649650"/>
              </a:xfrm>
              <a:custGeom>
                <a:avLst/>
                <a:gdLst/>
                <a:ahLst/>
                <a:cxnLst/>
                <a:rect l="l" t="t" r="r" b="b"/>
                <a:pathLst>
                  <a:path w="25986" h="25986" extrusionOk="0">
                    <a:moveTo>
                      <a:pt x="13010" y="1"/>
                    </a:moveTo>
                    <a:cubicBezTo>
                      <a:pt x="5838" y="1"/>
                      <a:pt x="1" y="5805"/>
                      <a:pt x="1" y="12977"/>
                    </a:cubicBezTo>
                    <a:cubicBezTo>
                      <a:pt x="1" y="20148"/>
                      <a:pt x="5805" y="25986"/>
                      <a:pt x="13010" y="25986"/>
                    </a:cubicBezTo>
                    <a:cubicBezTo>
                      <a:pt x="20182" y="25986"/>
                      <a:pt x="25986" y="20182"/>
                      <a:pt x="25986" y="12977"/>
                    </a:cubicBezTo>
                    <a:cubicBezTo>
                      <a:pt x="25986" y="5805"/>
                      <a:pt x="20182" y="1"/>
                      <a:pt x="13010" y="1"/>
                    </a:cubicBezTo>
                    <a:close/>
                  </a:path>
                </a:pathLst>
              </a:custGeom>
              <a:solidFill>
                <a:srgbClr val="663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1887;p34"/>
              <p:cNvSpPr/>
              <p:nvPr/>
            </p:nvSpPr>
            <p:spPr>
              <a:xfrm>
                <a:off x="1721613" y="4665025"/>
                <a:ext cx="933200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37328" h="1836" extrusionOk="0">
                    <a:moveTo>
                      <a:pt x="1" y="1"/>
                    </a:moveTo>
                    <a:lnTo>
                      <a:pt x="1" y="1836"/>
                    </a:lnTo>
                    <a:lnTo>
                      <a:pt x="37327" y="1836"/>
                    </a:lnTo>
                    <a:lnTo>
                      <a:pt x="37327" y="1"/>
                    </a:lnTo>
                    <a:close/>
                  </a:path>
                </a:pathLst>
              </a:custGeom>
              <a:solidFill>
                <a:srgbClr val="663C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7" name="Google Shape;1888;p34"/>
            <p:cNvGrpSpPr/>
            <p:nvPr/>
          </p:nvGrpSpPr>
          <p:grpSpPr>
            <a:xfrm>
              <a:off x="2860763" y="2887100"/>
              <a:ext cx="1519450" cy="4442375"/>
              <a:chOff x="2860763" y="2887100"/>
              <a:chExt cx="1519450" cy="4442375"/>
            </a:xfrm>
          </p:grpSpPr>
          <p:sp>
            <p:nvSpPr>
              <p:cNvPr id="292" name="Google Shape;1889;p34"/>
              <p:cNvSpPr/>
              <p:nvPr/>
            </p:nvSpPr>
            <p:spPr>
              <a:xfrm>
                <a:off x="2860763" y="3349925"/>
                <a:ext cx="56725" cy="3979550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159182" extrusionOk="0">
                    <a:moveTo>
                      <a:pt x="2269" y="1"/>
                    </a:moveTo>
                    <a:lnTo>
                      <a:pt x="1" y="434"/>
                    </a:lnTo>
                    <a:lnTo>
                      <a:pt x="1" y="159181"/>
                    </a:lnTo>
                    <a:lnTo>
                      <a:pt x="2269" y="159181"/>
                    </a:lnTo>
                    <a:lnTo>
                      <a:pt x="2269" y="1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1890;p34"/>
              <p:cNvSpPr/>
              <p:nvPr/>
            </p:nvSpPr>
            <p:spPr>
              <a:xfrm>
                <a:off x="3796438" y="2887100"/>
                <a:ext cx="583775" cy="583775"/>
              </a:xfrm>
              <a:custGeom>
                <a:avLst/>
                <a:gdLst/>
                <a:ahLst/>
                <a:cxnLst/>
                <a:rect l="l" t="t" r="r" b="b"/>
                <a:pathLst>
                  <a:path w="23351" h="23351" extrusionOk="0">
                    <a:moveTo>
                      <a:pt x="11675" y="0"/>
                    </a:moveTo>
                    <a:cubicBezTo>
                      <a:pt x="5237" y="0"/>
                      <a:pt x="0" y="5237"/>
                      <a:pt x="0" y="11675"/>
                    </a:cubicBezTo>
                    <a:cubicBezTo>
                      <a:pt x="0" y="18113"/>
                      <a:pt x="5237" y="23350"/>
                      <a:pt x="11675" y="23350"/>
                    </a:cubicBezTo>
                    <a:cubicBezTo>
                      <a:pt x="18147" y="23350"/>
                      <a:pt x="23350" y="18113"/>
                      <a:pt x="23350" y="11675"/>
                    </a:cubicBezTo>
                    <a:cubicBezTo>
                      <a:pt x="23350" y="5237"/>
                      <a:pt x="18147" y="0"/>
                      <a:pt x="11675" y="0"/>
                    </a:cubicBez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1891;p34"/>
              <p:cNvSpPr/>
              <p:nvPr/>
            </p:nvSpPr>
            <p:spPr>
              <a:xfrm>
                <a:off x="2973338" y="3409975"/>
                <a:ext cx="546250" cy="546250"/>
              </a:xfrm>
              <a:custGeom>
                <a:avLst/>
                <a:gdLst/>
                <a:ahLst/>
                <a:cxnLst/>
                <a:rect l="l" t="t" r="r" b="b"/>
                <a:pathLst>
                  <a:path w="21850" h="21850" extrusionOk="0">
                    <a:moveTo>
                      <a:pt x="10942" y="0"/>
                    </a:moveTo>
                    <a:cubicBezTo>
                      <a:pt x="4904" y="0"/>
                      <a:pt x="1" y="4904"/>
                      <a:pt x="1" y="10942"/>
                    </a:cubicBezTo>
                    <a:cubicBezTo>
                      <a:pt x="1" y="16979"/>
                      <a:pt x="4904" y="21849"/>
                      <a:pt x="10942" y="21849"/>
                    </a:cubicBezTo>
                    <a:cubicBezTo>
                      <a:pt x="16980" y="21849"/>
                      <a:pt x="21850" y="16979"/>
                      <a:pt x="21850" y="10942"/>
                    </a:cubicBezTo>
                    <a:cubicBezTo>
                      <a:pt x="21850" y="4904"/>
                      <a:pt x="16980" y="0"/>
                      <a:pt x="10942" y="0"/>
                    </a:cubicBez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1892;p34"/>
              <p:cNvSpPr/>
              <p:nvPr/>
            </p:nvSpPr>
            <p:spPr>
              <a:xfrm>
                <a:off x="2911638" y="3861125"/>
                <a:ext cx="373625" cy="352775"/>
              </a:xfrm>
              <a:custGeom>
                <a:avLst/>
                <a:gdLst/>
                <a:ahLst/>
                <a:cxnLst/>
                <a:rect l="l" t="t" r="r" b="b"/>
                <a:pathLst>
                  <a:path w="14945" h="14111" extrusionOk="0">
                    <a:moveTo>
                      <a:pt x="12943" y="1"/>
                    </a:moveTo>
                    <a:lnTo>
                      <a:pt x="12943" y="10675"/>
                    </a:lnTo>
                    <a:cubicBezTo>
                      <a:pt x="12943" y="11309"/>
                      <a:pt x="12509" y="11842"/>
                      <a:pt x="11976" y="11842"/>
                    </a:cubicBezTo>
                    <a:lnTo>
                      <a:pt x="0" y="11976"/>
                    </a:lnTo>
                    <a:lnTo>
                      <a:pt x="267" y="14111"/>
                    </a:lnTo>
                    <a:lnTo>
                      <a:pt x="11976" y="14111"/>
                    </a:lnTo>
                    <a:cubicBezTo>
                      <a:pt x="13610" y="14111"/>
                      <a:pt x="14944" y="12576"/>
                      <a:pt x="14944" y="10675"/>
                    </a:cubicBezTo>
                    <a:lnTo>
                      <a:pt x="14944" y="1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1893;p34"/>
              <p:cNvSpPr/>
              <p:nvPr/>
            </p:nvSpPr>
            <p:spPr>
              <a:xfrm>
                <a:off x="2866613" y="3228175"/>
                <a:ext cx="984050" cy="353600"/>
              </a:xfrm>
              <a:custGeom>
                <a:avLst/>
                <a:gdLst/>
                <a:ahLst/>
                <a:cxnLst/>
                <a:rect l="l" t="t" r="r" b="b"/>
                <a:pathLst>
                  <a:path w="39362" h="14144" extrusionOk="0">
                    <a:moveTo>
                      <a:pt x="3002" y="1"/>
                    </a:moveTo>
                    <a:cubicBezTo>
                      <a:pt x="1334" y="1"/>
                      <a:pt x="0" y="1535"/>
                      <a:pt x="0" y="3436"/>
                    </a:cubicBezTo>
                    <a:lnTo>
                      <a:pt x="0" y="14144"/>
                    </a:lnTo>
                    <a:lnTo>
                      <a:pt x="2002" y="14144"/>
                    </a:lnTo>
                    <a:lnTo>
                      <a:pt x="2002" y="3436"/>
                    </a:lnTo>
                    <a:cubicBezTo>
                      <a:pt x="2002" y="2803"/>
                      <a:pt x="2435" y="2302"/>
                      <a:pt x="3002" y="2302"/>
                    </a:cubicBezTo>
                    <a:lnTo>
                      <a:pt x="39362" y="2302"/>
                    </a:lnTo>
                    <a:lnTo>
                      <a:pt x="38761" y="1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1894;p34"/>
            <p:cNvGrpSpPr/>
            <p:nvPr/>
          </p:nvGrpSpPr>
          <p:grpSpPr>
            <a:xfrm>
              <a:off x="1172888" y="1877200"/>
              <a:ext cx="3273200" cy="5300623"/>
              <a:chOff x="1172888" y="1877200"/>
              <a:chExt cx="3273200" cy="5300623"/>
            </a:xfrm>
          </p:grpSpPr>
          <p:sp>
            <p:nvSpPr>
              <p:cNvPr id="272" name="Google Shape;1895;p34"/>
              <p:cNvSpPr/>
              <p:nvPr/>
            </p:nvSpPr>
            <p:spPr>
              <a:xfrm>
                <a:off x="2771538" y="3330750"/>
                <a:ext cx="904000" cy="336925"/>
              </a:xfrm>
              <a:custGeom>
                <a:avLst/>
                <a:gdLst/>
                <a:ahLst/>
                <a:cxnLst/>
                <a:rect l="l" t="t" r="r" b="b"/>
                <a:pathLst>
                  <a:path w="36160" h="13477" extrusionOk="0">
                    <a:moveTo>
                      <a:pt x="834" y="0"/>
                    </a:moveTo>
                    <a:lnTo>
                      <a:pt x="0" y="2002"/>
                    </a:lnTo>
                    <a:lnTo>
                      <a:pt x="32690" y="2002"/>
                    </a:lnTo>
                    <a:cubicBezTo>
                      <a:pt x="33324" y="2002"/>
                      <a:pt x="33858" y="2436"/>
                      <a:pt x="33858" y="3003"/>
                    </a:cubicBezTo>
                    <a:lnTo>
                      <a:pt x="33858" y="13477"/>
                    </a:lnTo>
                    <a:lnTo>
                      <a:pt x="36126" y="13477"/>
                    </a:lnTo>
                    <a:lnTo>
                      <a:pt x="36126" y="3003"/>
                    </a:lnTo>
                    <a:lnTo>
                      <a:pt x="36160" y="3003"/>
                    </a:lnTo>
                    <a:cubicBezTo>
                      <a:pt x="36160" y="1335"/>
                      <a:pt x="34592" y="0"/>
                      <a:pt x="32690" y="0"/>
                    </a:cubicBezTo>
                    <a:close/>
                  </a:path>
                </a:pathLst>
              </a:custGeom>
              <a:solidFill>
                <a:srgbClr val="6948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1896;p34"/>
              <p:cNvSpPr/>
              <p:nvPr/>
            </p:nvSpPr>
            <p:spPr>
              <a:xfrm>
                <a:off x="2447963" y="4173025"/>
                <a:ext cx="352775" cy="337750"/>
              </a:xfrm>
              <a:custGeom>
                <a:avLst/>
                <a:gdLst/>
                <a:ahLst/>
                <a:cxnLst/>
                <a:rect l="l" t="t" r="r" b="b"/>
                <a:pathLst>
                  <a:path w="14111" h="13510" extrusionOk="0">
                    <a:moveTo>
                      <a:pt x="1" y="0"/>
                    </a:moveTo>
                    <a:lnTo>
                      <a:pt x="1" y="2002"/>
                    </a:lnTo>
                    <a:lnTo>
                      <a:pt x="10675" y="2002"/>
                    </a:lnTo>
                    <a:cubicBezTo>
                      <a:pt x="11309" y="2002"/>
                      <a:pt x="11843" y="2435"/>
                      <a:pt x="11843" y="3002"/>
                    </a:cubicBezTo>
                    <a:lnTo>
                      <a:pt x="11843" y="13510"/>
                    </a:lnTo>
                    <a:lnTo>
                      <a:pt x="14111" y="13510"/>
                    </a:lnTo>
                    <a:lnTo>
                      <a:pt x="14111" y="3002"/>
                    </a:lnTo>
                    <a:cubicBezTo>
                      <a:pt x="14111" y="1368"/>
                      <a:pt x="12576" y="0"/>
                      <a:pt x="10675" y="0"/>
                    </a:cubicBezTo>
                    <a:close/>
                  </a:path>
                </a:pathLst>
              </a:custGeom>
              <a:solidFill>
                <a:srgbClr val="6948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1897;p34"/>
              <p:cNvSpPr/>
              <p:nvPr/>
            </p:nvSpPr>
            <p:spPr>
              <a:xfrm>
                <a:off x="2447963" y="3304900"/>
                <a:ext cx="352775" cy="337750"/>
              </a:xfrm>
              <a:custGeom>
                <a:avLst/>
                <a:gdLst/>
                <a:ahLst/>
                <a:cxnLst/>
                <a:rect l="l" t="t" r="r" b="b"/>
                <a:pathLst>
                  <a:path w="14111" h="13510" extrusionOk="0">
                    <a:moveTo>
                      <a:pt x="1" y="0"/>
                    </a:moveTo>
                    <a:lnTo>
                      <a:pt x="1" y="2002"/>
                    </a:lnTo>
                    <a:lnTo>
                      <a:pt x="10675" y="2002"/>
                    </a:lnTo>
                    <a:cubicBezTo>
                      <a:pt x="11309" y="2002"/>
                      <a:pt x="11843" y="2469"/>
                      <a:pt x="11843" y="3003"/>
                    </a:cubicBezTo>
                    <a:lnTo>
                      <a:pt x="11843" y="13510"/>
                    </a:lnTo>
                    <a:lnTo>
                      <a:pt x="14111" y="13510"/>
                    </a:lnTo>
                    <a:lnTo>
                      <a:pt x="14111" y="3003"/>
                    </a:lnTo>
                    <a:cubicBezTo>
                      <a:pt x="14111" y="1368"/>
                      <a:pt x="12576" y="0"/>
                      <a:pt x="10675" y="0"/>
                    </a:cubicBezTo>
                    <a:close/>
                  </a:path>
                </a:pathLst>
              </a:custGeom>
              <a:solidFill>
                <a:srgbClr val="6948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1898;p34"/>
              <p:cNvSpPr/>
              <p:nvPr/>
            </p:nvSpPr>
            <p:spPr>
              <a:xfrm>
                <a:off x="3255213" y="2646925"/>
                <a:ext cx="452850" cy="353600"/>
              </a:xfrm>
              <a:custGeom>
                <a:avLst/>
                <a:gdLst/>
                <a:ahLst/>
                <a:cxnLst/>
                <a:rect l="l" t="t" r="r" b="b"/>
                <a:pathLst>
                  <a:path w="18114" h="14144" extrusionOk="0">
                    <a:moveTo>
                      <a:pt x="16112" y="1"/>
                    </a:moveTo>
                    <a:lnTo>
                      <a:pt x="16112" y="10708"/>
                    </a:lnTo>
                    <a:cubicBezTo>
                      <a:pt x="16112" y="11342"/>
                      <a:pt x="15678" y="11842"/>
                      <a:pt x="15145" y="11842"/>
                    </a:cubicBezTo>
                    <a:lnTo>
                      <a:pt x="1" y="11842"/>
                    </a:lnTo>
                    <a:lnTo>
                      <a:pt x="167" y="14144"/>
                    </a:lnTo>
                    <a:lnTo>
                      <a:pt x="15145" y="14144"/>
                    </a:lnTo>
                    <a:cubicBezTo>
                      <a:pt x="16779" y="14144"/>
                      <a:pt x="18113" y="12610"/>
                      <a:pt x="18113" y="10708"/>
                    </a:cubicBezTo>
                    <a:lnTo>
                      <a:pt x="18113" y="1"/>
                    </a:lnTo>
                    <a:close/>
                  </a:path>
                </a:pathLst>
              </a:custGeom>
              <a:solidFill>
                <a:srgbClr val="6948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1899;p34"/>
              <p:cNvSpPr/>
              <p:nvPr/>
            </p:nvSpPr>
            <p:spPr>
              <a:xfrm>
                <a:off x="2744013" y="2473475"/>
                <a:ext cx="47401" cy="4704348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162283" extrusionOk="0">
                    <a:moveTo>
                      <a:pt x="1" y="0"/>
                    </a:moveTo>
                    <a:lnTo>
                      <a:pt x="1" y="162283"/>
                    </a:lnTo>
                    <a:lnTo>
                      <a:pt x="2269" y="162283"/>
                    </a:lnTo>
                    <a:lnTo>
                      <a:pt x="2269" y="0"/>
                    </a:lnTo>
                    <a:close/>
                  </a:path>
                </a:pathLst>
              </a:custGeom>
              <a:solidFill>
                <a:srgbClr val="6948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1900;p34"/>
              <p:cNvSpPr/>
              <p:nvPr/>
            </p:nvSpPr>
            <p:spPr>
              <a:xfrm>
                <a:off x="3617963" y="3577600"/>
                <a:ext cx="390300" cy="336925"/>
              </a:xfrm>
              <a:custGeom>
                <a:avLst/>
                <a:gdLst/>
                <a:ahLst/>
                <a:cxnLst/>
                <a:rect l="l" t="t" r="r" b="b"/>
                <a:pathLst>
                  <a:path w="15612" h="13477" extrusionOk="0">
                    <a:moveTo>
                      <a:pt x="1" y="0"/>
                    </a:moveTo>
                    <a:lnTo>
                      <a:pt x="1" y="10474"/>
                    </a:lnTo>
                    <a:cubicBezTo>
                      <a:pt x="1" y="12142"/>
                      <a:pt x="1535" y="13476"/>
                      <a:pt x="3437" y="13476"/>
                    </a:cubicBezTo>
                    <a:lnTo>
                      <a:pt x="15612" y="13410"/>
                    </a:lnTo>
                    <a:lnTo>
                      <a:pt x="15612" y="11408"/>
                    </a:lnTo>
                    <a:lnTo>
                      <a:pt x="3437" y="11475"/>
                    </a:lnTo>
                    <a:cubicBezTo>
                      <a:pt x="2803" y="11475"/>
                      <a:pt x="2269" y="11041"/>
                      <a:pt x="2269" y="10474"/>
                    </a:cubicBezTo>
                    <a:lnTo>
                      <a:pt x="2269" y="0"/>
                    </a:lnTo>
                    <a:close/>
                  </a:path>
                </a:pathLst>
              </a:custGeom>
              <a:solidFill>
                <a:srgbClr val="6948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1901;p34"/>
              <p:cNvSpPr/>
              <p:nvPr/>
            </p:nvSpPr>
            <p:spPr>
              <a:xfrm>
                <a:off x="2071863" y="2272500"/>
                <a:ext cx="352775" cy="337750"/>
              </a:xfrm>
              <a:custGeom>
                <a:avLst/>
                <a:gdLst/>
                <a:ahLst/>
                <a:cxnLst/>
                <a:rect l="l" t="t" r="r" b="b"/>
                <a:pathLst>
                  <a:path w="14111" h="13510" extrusionOk="0">
                    <a:moveTo>
                      <a:pt x="1" y="0"/>
                    </a:moveTo>
                    <a:lnTo>
                      <a:pt x="1" y="2002"/>
                    </a:lnTo>
                    <a:lnTo>
                      <a:pt x="10675" y="2002"/>
                    </a:lnTo>
                    <a:cubicBezTo>
                      <a:pt x="11309" y="2002"/>
                      <a:pt x="11809" y="2435"/>
                      <a:pt x="11809" y="3002"/>
                    </a:cubicBezTo>
                    <a:lnTo>
                      <a:pt x="11809" y="13510"/>
                    </a:lnTo>
                    <a:lnTo>
                      <a:pt x="14111" y="13510"/>
                    </a:lnTo>
                    <a:lnTo>
                      <a:pt x="14111" y="3002"/>
                    </a:lnTo>
                    <a:cubicBezTo>
                      <a:pt x="14111" y="1334"/>
                      <a:pt x="12576" y="0"/>
                      <a:pt x="10675" y="0"/>
                    </a:cubicBezTo>
                    <a:close/>
                  </a:path>
                </a:pathLst>
              </a:custGeom>
              <a:solidFill>
                <a:srgbClr val="6948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1902;p34"/>
              <p:cNvSpPr/>
              <p:nvPr/>
            </p:nvSpPr>
            <p:spPr>
              <a:xfrm>
                <a:off x="2367088" y="2519325"/>
                <a:ext cx="390300" cy="336950"/>
              </a:xfrm>
              <a:custGeom>
                <a:avLst/>
                <a:gdLst/>
                <a:ahLst/>
                <a:cxnLst/>
                <a:rect l="l" t="t" r="r" b="b"/>
                <a:pathLst>
                  <a:path w="15612" h="13478" extrusionOk="0">
                    <a:moveTo>
                      <a:pt x="0" y="1"/>
                    </a:moveTo>
                    <a:lnTo>
                      <a:pt x="0" y="10508"/>
                    </a:lnTo>
                    <a:cubicBezTo>
                      <a:pt x="0" y="12143"/>
                      <a:pt x="1535" y="13477"/>
                      <a:pt x="3436" y="13477"/>
                    </a:cubicBezTo>
                    <a:lnTo>
                      <a:pt x="15611" y="13410"/>
                    </a:lnTo>
                    <a:lnTo>
                      <a:pt x="15611" y="11409"/>
                    </a:lnTo>
                    <a:lnTo>
                      <a:pt x="3436" y="11509"/>
                    </a:lnTo>
                    <a:cubicBezTo>
                      <a:pt x="2802" y="11509"/>
                      <a:pt x="2302" y="11042"/>
                      <a:pt x="2302" y="10508"/>
                    </a:cubicBezTo>
                    <a:lnTo>
                      <a:pt x="2302" y="1"/>
                    </a:lnTo>
                    <a:close/>
                  </a:path>
                </a:pathLst>
              </a:custGeom>
              <a:solidFill>
                <a:srgbClr val="6948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1903;p34"/>
              <p:cNvSpPr/>
              <p:nvPr/>
            </p:nvSpPr>
            <p:spPr>
              <a:xfrm>
                <a:off x="1428913" y="3008025"/>
                <a:ext cx="443675" cy="325250"/>
              </a:xfrm>
              <a:custGeom>
                <a:avLst/>
                <a:gdLst/>
                <a:ahLst/>
                <a:cxnLst/>
                <a:rect l="l" t="t" r="r" b="b"/>
                <a:pathLst>
                  <a:path w="17747" h="13010" extrusionOk="0">
                    <a:moveTo>
                      <a:pt x="0" y="0"/>
                    </a:moveTo>
                    <a:lnTo>
                      <a:pt x="0" y="9841"/>
                    </a:lnTo>
                    <a:cubicBezTo>
                      <a:pt x="0" y="11575"/>
                      <a:pt x="1335" y="13010"/>
                      <a:pt x="2969" y="13010"/>
                    </a:cubicBezTo>
                    <a:lnTo>
                      <a:pt x="17246" y="13010"/>
                    </a:lnTo>
                    <a:lnTo>
                      <a:pt x="17746" y="10875"/>
                    </a:lnTo>
                    <a:lnTo>
                      <a:pt x="2969" y="10875"/>
                    </a:lnTo>
                    <a:cubicBezTo>
                      <a:pt x="2435" y="10875"/>
                      <a:pt x="1968" y="10408"/>
                      <a:pt x="1968" y="9841"/>
                    </a:cubicBezTo>
                    <a:lnTo>
                      <a:pt x="1968" y="0"/>
                    </a:lnTo>
                    <a:close/>
                  </a:path>
                </a:pathLst>
              </a:custGeom>
              <a:solidFill>
                <a:srgbClr val="6948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1904;p34"/>
              <p:cNvSpPr/>
              <p:nvPr/>
            </p:nvSpPr>
            <p:spPr>
              <a:xfrm>
                <a:off x="1816450" y="3922150"/>
                <a:ext cx="679675" cy="596000"/>
              </a:xfrm>
              <a:custGeom>
                <a:avLst/>
                <a:gdLst/>
                <a:ahLst/>
                <a:cxnLst/>
                <a:rect l="l" t="t" r="r" b="b"/>
                <a:pathLst>
                  <a:path w="27187" h="23840" extrusionOk="0">
                    <a:moveTo>
                      <a:pt x="13586" y="0"/>
                    </a:moveTo>
                    <a:cubicBezTo>
                      <a:pt x="11844" y="0"/>
                      <a:pt x="10076" y="384"/>
                      <a:pt x="8406" y="1196"/>
                    </a:cubicBezTo>
                    <a:cubicBezTo>
                      <a:pt x="2469" y="4064"/>
                      <a:pt x="0" y="11169"/>
                      <a:pt x="2869" y="17107"/>
                    </a:cubicBezTo>
                    <a:cubicBezTo>
                      <a:pt x="4927" y="21366"/>
                      <a:pt x="9164" y="23840"/>
                      <a:pt x="13586" y="23840"/>
                    </a:cubicBezTo>
                    <a:cubicBezTo>
                      <a:pt x="15329" y="23840"/>
                      <a:pt x="17102" y="23455"/>
                      <a:pt x="18780" y="22644"/>
                    </a:cubicBezTo>
                    <a:cubicBezTo>
                      <a:pt x="24718" y="19776"/>
                      <a:pt x="27186" y="12637"/>
                      <a:pt x="24318" y="6733"/>
                    </a:cubicBezTo>
                    <a:cubicBezTo>
                      <a:pt x="22260" y="2474"/>
                      <a:pt x="18006" y="0"/>
                      <a:pt x="13586" y="0"/>
                    </a:cubicBezTo>
                    <a:close/>
                  </a:path>
                </a:pathLst>
              </a:custGeom>
              <a:solidFill>
                <a:srgbClr val="6948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1905;p34"/>
              <p:cNvSpPr/>
              <p:nvPr/>
            </p:nvSpPr>
            <p:spPr>
              <a:xfrm>
                <a:off x="1790838" y="2872075"/>
                <a:ext cx="899825" cy="820625"/>
              </a:xfrm>
              <a:custGeom>
                <a:avLst/>
                <a:gdLst/>
                <a:ahLst/>
                <a:cxnLst/>
                <a:rect l="l" t="t" r="r" b="b"/>
                <a:pathLst>
                  <a:path w="35993" h="32825" extrusionOk="0">
                    <a:moveTo>
                      <a:pt x="17997" y="1"/>
                    </a:moveTo>
                    <a:cubicBezTo>
                      <a:pt x="13802" y="1"/>
                      <a:pt x="9607" y="1602"/>
                      <a:pt x="6405" y="4804"/>
                    </a:cubicBezTo>
                    <a:cubicBezTo>
                      <a:pt x="0" y="11209"/>
                      <a:pt x="0" y="21616"/>
                      <a:pt x="6405" y="28021"/>
                    </a:cubicBezTo>
                    <a:cubicBezTo>
                      <a:pt x="9607" y="31223"/>
                      <a:pt x="13802" y="32824"/>
                      <a:pt x="17997" y="32824"/>
                    </a:cubicBezTo>
                    <a:cubicBezTo>
                      <a:pt x="22191" y="32824"/>
                      <a:pt x="26386" y="31223"/>
                      <a:pt x="29588" y="28021"/>
                    </a:cubicBezTo>
                    <a:cubicBezTo>
                      <a:pt x="35993" y="21616"/>
                      <a:pt x="35993" y="11209"/>
                      <a:pt x="29588" y="4804"/>
                    </a:cubicBezTo>
                    <a:cubicBezTo>
                      <a:pt x="26386" y="1602"/>
                      <a:pt x="22191" y="1"/>
                      <a:pt x="17997" y="1"/>
                    </a:cubicBezTo>
                    <a:close/>
                  </a:path>
                </a:pathLst>
              </a:custGeom>
              <a:solidFill>
                <a:srgbClr val="6948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1906;p34"/>
              <p:cNvSpPr/>
              <p:nvPr/>
            </p:nvSpPr>
            <p:spPr>
              <a:xfrm>
                <a:off x="1172888" y="2573550"/>
                <a:ext cx="572925" cy="572925"/>
              </a:xfrm>
              <a:custGeom>
                <a:avLst/>
                <a:gdLst/>
                <a:ahLst/>
                <a:cxnLst/>
                <a:rect l="l" t="t" r="r" b="b"/>
                <a:pathLst>
                  <a:path w="22917" h="22917" extrusionOk="0">
                    <a:moveTo>
                      <a:pt x="11442" y="0"/>
                    </a:moveTo>
                    <a:cubicBezTo>
                      <a:pt x="5104" y="0"/>
                      <a:pt x="1" y="5137"/>
                      <a:pt x="1" y="11442"/>
                    </a:cubicBezTo>
                    <a:cubicBezTo>
                      <a:pt x="1" y="17779"/>
                      <a:pt x="5104" y="22917"/>
                      <a:pt x="11442" y="22917"/>
                    </a:cubicBezTo>
                    <a:cubicBezTo>
                      <a:pt x="17780" y="22917"/>
                      <a:pt x="22917" y="17779"/>
                      <a:pt x="22917" y="11442"/>
                    </a:cubicBezTo>
                    <a:cubicBezTo>
                      <a:pt x="22917" y="5137"/>
                      <a:pt x="17780" y="0"/>
                      <a:pt x="11442" y="0"/>
                    </a:cubicBezTo>
                    <a:close/>
                  </a:path>
                </a:pathLst>
              </a:custGeom>
              <a:solidFill>
                <a:srgbClr val="6948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1907;p34"/>
              <p:cNvSpPr/>
              <p:nvPr/>
            </p:nvSpPr>
            <p:spPr>
              <a:xfrm>
                <a:off x="3862313" y="3545900"/>
                <a:ext cx="583775" cy="583775"/>
              </a:xfrm>
              <a:custGeom>
                <a:avLst/>
                <a:gdLst/>
                <a:ahLst/>
                <a:cxnLst/>
                <a:rect l="l" t="t" r="r" b="b"/>
                <a:pathLst>
                  <a:path w="23351" h="23351" extrusionOk="0">
                    <a:moveTo>
                      <a:pt x="11676" y="1"/>
                    </a:moveTo>
                    <a:cubicBezTo>
                      <a:pt x="5238" y="1"/>
                      <a:pt x="1" y="5204"/>
                      <a:pt x="1" y="11676"/>
                    </a:cubicBezTo>
                    <a:cubicBezTo>
                      <a:pt x="1" y="18114"/>
                      <a:pt x="5238" y="23351"/>
                      <a:pt x="11676" y="23351"/>
                    </a:cubicBezTo>
                    <a:cubicBezTo>
                      <a:pt x="18147" y="23351"/>
                      <a:pt x="23351" y="18114"/>
                      <a:pt x="23351" y="11676"/>
                    </a:cubicBezTo>
                    <a:cubicBezTo>
                      <a:pt x="23351" y="5204"/>
                      <a:pt x="18147" y="1"/>
                      <a:pt x="11676" y="1"/>
                    </a:cubicBezTo>
                    <a:close/>
                  </a:path>
                </a:pathLst>
              </a:custGeom>
              <a:solidFill>
                <a:srgbClr val="6948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1908;p34"/>
              <p:cNvSpPr/>
              <p:nvPr/>
            </p:nvSpPr>
            <p:spPr>
              <a:xfrm>
                <a:off x="2457988" y="1877200"/>
                <a:ext cx="619625" cy="619650"/>
              </a:xfrm>
              <a:custGeom>
                <a:avLst/>
                <a:gdLst/>
                <a:ahLst/>
                <a:cxnLst/>
                <a:rect l="l" t="t" r="r" b="b"/>
                <a:pathLst>
                  <a:path w="24785" h="24786" extrusionOk="0">
                    <a:moveTo>
                      <a:pt x="12409" y="1"/>
                    </a:moveTo>
                    <a:cubicBezTo>
                      <a:pt x="5571" y="1"/>
                      <a:pt x="0" y="5538"/>
                      <a:pt x="0" y="12376"/>
                    </a:cubicBezTo>
                    <a:cubicBezTo>
                      <a:pt x="0" y="19215"/>
                      <a:pt x="5571" y="24785"/>
                      <a:pt x="12409" y="24785"/>
                    </a:cubicBezTo>
                    <a:cubicBezTo>
                      <a:pt x="19247" y="24785"/>
                      <a:pt x="24784" y="19215"/>
                      <a:pt x="24784" y="12376"/>
                    </a:cubicBezTo>
                    <a:cubicBezTo>
                      <a:pt x="24784" y="5538"/>
                      <a:pt x="19247" y="1"/>
                      <a:pt x="12409" y="1"/>
                    </a:cubicBezTo>
                    <a:close/>
                  </a:path>
                </a:pathLst>
              </a:custGeom>
              <a:solidFill>
                <a:srgbClr val="6948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1909;p34"/>
              <p:cNvSpPr/>
              <p:nvPr/>
            </p:nvSpPr>
            <p:spPr>
              <a:xfrm>
                <a:off x="1623213" y="2103200"/>
                <a:ext cx="550425" cy="550425"/>
              </a:xfrm>
              <a:custGeom>
                <a:avLst/>
                <a:gdLst/>
                <a:ahLst/>
                <a:cxnLst/>
                <a:rect l="l" t="t" r="r" b="b"/>
                <a:pathLst>
                  <a:path w="22017" h="22017" extrusionOk="0">
                    <a:moveTo>
                      <a:pt x="11008" y="1"/>
                    </a:moveTo>
                    <a:cubicBezTo>
                      <a:pt x="4937" y="1"/>
                      <a:pt x="1" y="4937"/>
                      <a:pt x="1" y="11009"/>
                    </a:cubicBezTo>
                    <a:cubicBezTo>
                      <a:pt x="1" y="17080"/>
                      <a:pt x="4937" y="22016"/>
                      <a:pt x="11008" y="22016"/>
                    </a:cubicBezTo>
                    <a:cubicBezTo>
                      <a:pt x="17113" y="22016"/>
                      <a:pt x="22016" y="17080"/>
                      <a:pt x="22016" y="11009"/>
                    </a:cubicBezTo>
                    <a:cubicBezTo>
                      <a:pt x="22016" y="4904"/>
                      <a:pt x="17113" y="1"/>
                      <a:pt x="11008" y="1"/>
                    </a:cubicBezTo>
                    <a:close/>
                  </a:path>
                </a:pathLst>
              </a:custGeom>
              <a:solidFill>
                <a:srgbClr val="6948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1910;p34"/>
              <p:cNvSpPr/>
              <p:nvPr/>
            </p:nvSpPr>
            <p:spPr>
              <a:xfrm>
                <a:off x="3312763" y="2255925"/>
                <a:ext cx="688000" cy="607250"/>
              </a:xfrm>
              <a:custGeom>
                <a:avLst/>
                <a:gdLst/>
                <a:ahLst/>
                <a:cxnLst/>
                <a:rect l="l" t="t" r="r" b="b"/>
                <a:pathLst>
                  <a:path w="27520" h="24290" extrusionOk="0">
                    <a:moveTo>
                      <a:pt x="13745" y="0"/>
                    </a:moveTo>
                    <a:cubicBezTo>
                      <a:pt x="12245" y="0"/>
                      <a:pt x="10719" y="278"/>
                      <a:pt x="9240" y="863"/>
                    </a:cubicBezTo>
                    <a:cubicBezTo>
                      <a:pt x="3002" y="3365"/>
                      <a:pt x="0" y="10437"/>
                      <a:pt x="2469" y="16641"/>
                    </a:cubicBezTo>
                    <a:cubicBezTo>
                      <a:pt x="4375" y="21396"/>
                      <a:pt x="8937" y="24290"/>
                      <a:pt x="13761" y="24290"/>
                    </a:cubicBezTo>
                    <a:cubicBezTo>
                      <a:pt x="15266" y="24290"/>
                      <a:pt x="16796" y="24008"/>
                      <a:pt x="18280" y="23413"/>
                    </a:cubicBezTo>
                    <a:cubicBezTo>
                      <a:pt x="24484" y="20911"/>
                      <a:pt x="27520" y="13873"/>
                      <a:pt x="25018" y="7635"/>
                    </a:cubicBezTo>
                    <a:cubicBezTo>
                      <a:pt x="23135" y="2876"/>
                      <a:pt x="18572" y="0"/>
                      <a:pt x="13745" y="0"/>
                    </a:cubicBezTo>
                    <a:close/>
                  </a:path>
                </a:pathLst>
              </a:custGeom>
              <a:solidFill>
                <a:srgbClr val="6948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1911;p34"/>
              <p:cNvSpPr/>
              <p:nvPr/>
            </p:nvSpPr>
            <p:spPr>
              <a:xfrm>
                <a:off x="2450463" y="4751775"/>
                <a:ext cx="648825" cy="648800"/>
              </a:xfrm>
              <a:custGeom>
                <a:avLst/>
                <a:gdLst/>
                <a:ahLst/>
                <a:cxnLst/>
                <a:rect l="l" t="t" r="r" b="b"/>
                <a:pathLst>
                  <a:path w="25953" h="25952" extrusionOk="0">
                    <a:moveTo>
                      <a:pt x="12977" y="0"/>
                    </a:moveTo>
                    <a:cubicBezTo>
                      <a:pt x="5805" y="0"/>
                      <a:pt x="1" y="5804"/>
                      <a:pt x="1" y="12976"/>
                    </a:cubicBezTo>
                    <a:cubicBezTo>
                      <a:pt x="1" y="20148"/>
                      <a:pt x="5805" y="25952"/>
                      <a:pt x="12977" y="25952"/>
                    </a:cubicBezTo>
                    <a:cubicBezTo>
                      <a:pt x="20115" y="25952"/>
                      <a:pt x="25953" y="20148"/>
                      <a:pt x="25953" y="12976"/>
                    </a:cubicBezTo>
                    <a:cubicBezTo>
                      <a:pt x="25953" y="5804"/>
                      <a:pt x="20115" y="0"/>
                      <a:pt x="12977" y="0"/>
                    </a:cubicBezTo>
                    <a:close/>
                  </a:path>
                </a:pathLst>
              </a:custGeom>
              <a:solidFill>
                <a:srgbClr val="6948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1912;p34"/>
              <p:cNvSpPr/>
              <p:nvPr/>
            </p:nvSpPr>
            <p:spPr>
              <a:xfrm>
                <a:off x="2865763" y="2676125"/>
                <a:ext cx="506225" cy="506200"/>
              </a:xfrm>
              <a:custGeom>
                <a:avLst/>
                <a:gdLst/>
                <a:ahLst/>
                <a:cxnLst/>
                <a:rect l="l" t="t" r="r" b="b"/>
                <a:pathLst>
                  <a:path w="20249" h="20248" extrusionOk="0">
                    <a:moveTo>
                      <a:pt x="10141" y="0"/>
                    </a:moveTo>
                    <a:cubicBezTo>
                      <a:pt x="4537" y="0"/>
                      <a:pt x="1" y="4537"/>
                      <a:pt x="1" y="10141"/>
                    </a:cubicBezTo>
                    <a:cubicBezTo>
                      <a:pt x="1" y="15711"/>
                      <a:pt x="4537" y="20248"/>
                      <a:pt x="10141" y="20248"/>
                    </a:cubicBezTo>
                    <a:cubicBezTo>
                      <a:pt x="15712" y="20248"/>
                      <a:pt x="20249" y="15711"/>
                      <a:pt x="20249" y="10141"/>
                    </a:cubicBezTo>
                    <a:cubicBezTo>
                      <a:pt x="20249" y="4537"/>
                      <a:pt x="15712" y="0"/>
                      <a:pt x="10141" y="0"/>
                    </a:cubicBezTo>
                    <a:close/>
                  </a:path>
                </a:pathLst>
              </a:custGeom>
              <a:solidFill>
                <a:srgbClr val="6948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1913;p34"/>
              <p:cNvSpPr/>
              <p:nvPr/>
            </p:nvSpPr>
            <p:spPr>
              <a:xfrm>
                <a:off x="2767363" y="2929625"/>
                <a:ext cx="221850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8874" h="1836" extrusionOk="0">
                    <a:moveTo>
                      <a:pt x="1" y="1"/>
                    </a:moveTo>
                    <a:lnTo>
                      <a:pt x="1" y="1835"/>
                    </a:lnTo>
                    <a:lnTo>
                      <a:pt x="8874" y="1835"/>
                    </a:lnTo>
                    <a:lnTo>
                      <a:pt x="8874" y="1"/>
                    </a:lnTo>
                    <a:close/>
                  </a:path>
                </a:pathLst>
              </a:custGeom>
              <a:solidFill>
                <a:srgbClr val="6948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1914;p34"/>
              <p:cNvSpPr/>
              <p:nvPr/>
            </p:nvSpPr>
            <p:spPr>
              <a:xfrm>
                <a:off x="2771538" y="2528500"/>
                <a:ext cx="65632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26253" h="1836" extrusionOk="0">
                    <a:moveTo>
                      <a:pt x="0" y="1"/>
                    </a:moveTo>
                    <a:lnTo>
                      <a:pt x="0" y="1835"/>
                    </a:lnTo>
                    <a:lnTo>
                      <a:pt x="26252" y="1835"/>
                    </a:lnTo>
                    <a:lnTo>
                      <a:pt x="26252" y="1"/>
                    </a:lnTo>
                    <a:close/>
                  </a:path>
                </a:pathLst>
              </a:custGeom>
              <a:solidFill>
                <a:srgbClr val="6948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9" name="Google Shape;1915;p34"/>
            <p:cNvSpPr/>
            <p:nvPr/>
          </p:nvSpPr>
          <p:spPr>
            <a:xfrm>
              <a:off x="3100975" y="3562500"/>
              <a:ext cx="304212" cy="243395"/>
            </a:xfrm>
            <a:custGeom>
              <a:avLst/>
              <a:gdLst/>
              <a:ahLst/>
              <a:cxnLst/>
              <a:rect l="l" t="t" r="r" b="b"/>
              <a:pathLst>
                <a:path w="12510" h="10008" extrusionOk="0">
                  <a:moveTo>
                    <a:pt x="8674" y="1"/>
                  </a:moveTo>
                  <a:cubicBezTo>
                    <a:pt x="7239" y="1"/>
                    <a:pt x="6105" y="1135"/>
                    <a:pt x="6105" y="2536"/>
                  </a:cubicBezTo>
                  <a:cubicBezTo>
                    <a:pt x="6105" y="2736"/>
                    <a:pt x="6105" y="2936"/>
                    <a:pt x="6172" y="3103"/>
                  </a:cubicBezTo>
                  <a:cubicBezTo>
                    <a:pt x="4037" y="3003"/>
                    <a:pt x="2136" y="2002"/>
                    <a:pt x="868" y="468"/>
                  </a:cubicBezTo>
                  <a:cubicBezTo>
                    <a:pt x="635" y="835"/>
                    <a:pt x="501" y="1269"/>
                    <a:pt x="501" y="1736"/>
                  </a:cubicBezTo>
                  <a:cubicBezTo>
                    <a:pt x="501" y="2603"/>
                    <a:pt x="968" y="3403"/>
                    <a:pt x="1669" y="3837"/>
                  </a:cubicBezTo>
                  <a:cubicBezTo>
                    <a:pt x="1235" y="3837"/>
                    <a:pt x="835" y="3704"/>
                    <a:pt x="501" y="3537"/>
                  </a:cubicBezTo>
                  <a:lnTo>
                    <a:pt x="501" y="3570"/>
                  </a:lnTo>
                  <a:cubicBezTo>
                    <a:pt x="501" y="4771"/>
                    <a:pt x="1368" y="5805"/>
                    <a:pt x="2569" y="6039"/>
                  </a:cubicBezTo>
                  <a:cubicBezTo>
                    <a:pt x="2336" y="6105"/>
                    <a:pt x="2102" y="6139"/>
                    <a:pt x="1869" y="6139"/>
                  </a:cubicBezTo>
                  <a:cubicBezTo>
                    <a:pt x="1702" y="6139"/>
                    <a:pt x="1569" y="6105"/>
                    <a:pt x="1402" y="6072"/>
                  </a:cubicBezTo>
                  <a:lnTo>
                    <a:pt x="1402" y="6072"/>
                  </a:lnTo>
                  <a:cubicBezTo>
                    <a:pt x="1735" y="7073"/>
                    <a:pt x="2669" y="7807"/>
                    <a:pt x="3803" y="7840"/>
                  </a:cubicBezTo>
                  <a:cubicBezTo>
                    <a:pt x="2903" y="8507"/>
                    <a:pt x="1802" y="8907"/>
                    <a:pt x="601" y="8907"/>
                  </a:cubicBezTo>
                  <a:cubicBezTo>
                    <a:pt x="401" y="8907"/>
                    <a:pt x="201" y="8907"/>
                    <a:pt x="1" y="8874"/>
                  </a:cubicBezTo>
                  <a:lnTo>
                    <a:pt x="1" y="8874"/>
                  </a:lnTo>
                  <a:cubicBezTo>
                    <a:pt x="1135" y="9608"/>
                    <a:pt x="2469" y="10008"/>
                    <a:pt x="3937" y="10008"/>
                  </a:cubicBezTo>
                  <a:cubicBezTo>
                    <a:pt x="8674" y="10008"/>
                    <a:pt x="11242" y="6172"/>
                    <a:pt x="11242" y="2836"/>
                  </a:cubicBezTo>
                  <a:cubicBezTo>
                    <a:pt x="11242" y="2703"/>
                    <a:pt x="11242" y="2603"/>
                    <a:pt x="11242" y="2503"/>
                  </a:cubicBezTo>
                  <a:cubicBezTo>
                    <a:pt x="11742" y="2136"/>
                    <a:pt x="12176" y="1702"/>
                    <a:pt x="12510" y="1202"/>
                  </a:cubicBezTo>
                  <a:lnTo>
                    <a:pt x="12510" y="1202"/>
                  </a:lnTo>
                  <a:cubicBezTo>
                    <a:pt x="12043" y="1369"/>
                    <a:pt x="11576" y="1535"/>
                    <a:pt x="11042" y="1569"/>
                  </a:cubicBezTo>
                  <a:cubicBezTo>
                    <a:pt x="11576" y="1269"/>
                    <a:pt x="11976" y="768"/>
                    <a:pt x="12176" y="201"/>
                  </a:cubicBezTo>
                  <a:lnTo>
                    <a:pt x="12176" y="201"/>
                  </a:lnTo>
                  <a:cubicBezTo>
                    <a:pt x="11676" y="468"/>
                    <a:pt x="11109" y="701"/>
                    <a:pt x="10542" y="802"/>
                  </a:cubicBezTo>
                  <a:cubicBezTo>
                    <a:pt x="10075" y="301"/>
                    <a:pt x="9407" y="1"/>
                    <a:pt x="86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916;p34"/>
            <p:cNvSpPr/>
            <p:nvPr/>
          </p:nvSpPr>
          <p:spPr>
            <a:xfrm>
              <a:off x="2119325" y="3062450"/>
              <a:ext cx="233348" cy="500042"/>
            </a:xfrm>
            <a:custGeom>
              <a:avLst/>
              <a:gdLst/>
              <a:ahLst/>
              <a:cxnLst/>
              <a:rect l="l" t="t" r="r" b="b"/>
              <a:pathLst>
                <a:path w="6305" h="13511" extrusionOk="0">
                  <a:moveTo>
                    <a:pt x="4170" y="1"/>
                  </a:moveTo>
                  <a:cubicBezTo>
                    <a:pt x="1868" y="1"/>
                    <a:pt x="1335" y="1735"/>
                    <a:pt x="1335" y="2836"/>
                  </a:cubicBezTo>
                  <a:lnTo>
                    <a:pt x="1335" y="4037"/>
                  </a:lnTo>
                  <a:lnTo>
                    <a:pt x="0" y="4037"/>
                  </a:lnTo>
                  <a:lnTo>
                    <a:pt x="0" y="6739"/>
                  </a:lnTo>
                  <a:lnTo>
                    <a:pt x="1335" y="6739"/>
                  </a:lnTo>
                  <a:lnTo>
                    <a:pt x="1335" y="13510"/>
                  </a:lnTo>
                  <a:lnTo>
                    <a:pt x="4036" y="13510"/>
                  </a:lnTo>
                  <a:lnTo>
                    <a:pt x="4036" y="6739"/>
                  </a:lnTo>
                  <a:lnTo>
                    <a:pt x="6038" y="6739"/>
                  </a:lnTo>
                  <a:lnTo>
                    <a:pt x="6305" y="4037"/>
                  </a:lnTo>
                  <a:lnTo>
                    <a:pt x="4137" y="4037"/>
                  </a:lnTo>
                  <a:lnTo>
                    <a:pt x="4137" y="2969"/>
                  </a:lnTo>
                  <a:cubicBezTo>
                    <a:pt x="4137" y="2436"/>
                    <a:pt x="4503" y="2336"/>
                    <a:pt x="4737" y="2336"/>
                  </a:cubicBezTo>
                  <a:lnTo>
                    <a:pt x="6271" y="2336"/>
                  </a:lnTo>
                  <a:lnTo>
                    <a:pt x="6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917;p34"/>
            <p:cNvSpPr/>
            <p:nvPr/>
          </p:nvSpPr>
          <p:spPr>
            <a:xfrm>
              <a:off x="3949600" y="3027100"/>
              <a:ext cx="293801" cy="293858"/>
            </a:xfrm>
            <a:custGeom>
              <a:avLst/>
              <a:gdLst/>
              <a:ahLst/>
              <a:cxnLst/>
              <a:rect l="l" t="t" r="r" b="b"/>
              <a:pathLst>
                <a:path w="7873" h="7874" extrusionOk="0">
                  <a:moveTo>
                    <a:pt x="3936" y="1368"/>
                  </a:moveTo>
                  <a:cubicBezTo>
                    <a:pt x="4270" y="1368"/>
                    <a:pt x="4570" y="1402"/>
                    <a:pt x="4837" y="1469"/>
                  </a:cubicBezTo>
                  <a:cubicBezTo>
                    <a:pt x="5071" y="1535"/>
                    <a:pt x="5271" y="1669"/>
                    <a:pt x="5438" y="1769"/>
                  </a:cubicBezTo>
                  <a:cubicBezTo>
                    <a:pt x="5604" y="1902"/>
                    <a:pt x="5738" y="2036"/>
                    <a:pt x="5804" y="2169"/>
                  </a:cubicBezTo>
                  <a:cubicBezTo>
                    <a:pt x="5905" y="2336"/>
                    <a:pt x="5938" y="2469"/>
                    <a:pt x="5938" y="2603"/>
                  </a:cubicBezTo>
                  <a:cubicBezTo>
                    <a:pt x="5938" y="2736"/>
                    <a:pt x="5871" y="2870"/>
                    <a:pt x="5771" y="2970"/>
                  </a:cubicBezTo>
                  <a:cubicBezTo>
                    <a:pt x="5671" y="3070"/>
                    <a:pt x="5538" y="3136"/>
                    <a:pt x="5371" y="3136"/>
                  </a:cubicBezTo>
                  <a:cubicBezTo>
                    <a:pt x="5237" y="3136"/>
                    <a:pt x="5137" y="3103"/>
                    <a:pt x="5071" y="3036"/>
                  </a:cubicBezTo>
                  <a:cubicBezTo>
                    <a:pt x="5004" y="2970"/>
                    <a:pt x="4937" y="2870"/>
                    <a:pt x="4837" y="2736"/>
                  </a:cubicBezTo>
                  <a:cubicBezTo>
                    <a:pt x="4737" y="2536"/>
                    <a:pt x="4637" y="2403"/>
                    <a:pt x="4504" y="2302"/>
                  </a:cubicBezTo>
                  <a:cubicBezTo>
                    <a:pt x="4370" y="2236"/>
                    <a:pt x="4170" y="2169"/>
                    <a:pt x="3870" y="2169"/>
                  </a:cubicBezTo>
                  <a:cubicBezTo>
                    <a:pt x="3603" y="2169"/>
                    <a:pt x="3369" y="2236"/>
                    <a:pt x="3236" y="2336"/>
                  </a:cubicBezTo>
                  <a:cubicBezTo>
                    <a:pt x="3069" y="2436"/>
                    <a:pt x="3002" y="2536"/>
                    <a:pt x="3002" y="2669"/>
                  </a:cubicBezTo>
                  <a:cubicBezTo>
                    <a:pt x="3002" y="2769"/>
                    <a:pt x="3002" y="2836"/>
                    <a:pt x="3069" y="2903"/>
                  </a:cubicBezTo>
                  <a:cubicBezTo>
                    <a:pt x="3103" y="2970"/>
                    <a:pt x="3203" y="3036"/>
                    <a:pt x="3303" y="3070"/>
                  </a:cubicBezTo>
                  <a:cubicBezTo>
                    <a:pt x="3403" y="3103"/>
                    <a:pt x="3503" y="3170"/>
                    <a:pt x="3603" y="3170"/>
                  </a:cubicBezTo>
                  <a:cubicBezTo>
                    <a:pt x="3703" y="3203"/>
                    <a:pt x="3870" y="3270"/>
                    <a:pt x="4103" y="3303"/>
                  </a:cubicBezTo>
                  <a:cubicBezTo>
                    <a:pt x="4403" y="3370"/>
                    <a:pt x="4704" y="3437"/>
                    <a:pt x="4937" y="3537"/>
                  </a:cubicBezTo>
                  <a:cubicBezTo>
                    <a:pt x="5204" y="3603"/>
                    <a:pt x="5404" y="3703"/>
                    <a:pt x="5571" y="3804"/>
                  </a:cubicBezTo>
                  <a:cubicBezTo>
                    <a:pt x="5771" y="3937"/>
                    <a:pt x="5905" y="4070"/>
                    <a:pt x="6005" y="4271"/>
                  </a:cubicBezTo>
                  <a:cubicBezTo>
                    <a:pt x="6105" y="4437"/>
                    <a:pt x="6171" y="4637"/>
                    <a:pt x="6171" y="4904"/>
                  </a:cubicBezTo>
                  <a:cubicBezTo>
                    <a:pt x="6171" y="5238"/>
                    <a:pt x="6071" y="5505"/>
                    <a:pt x="5905" y="5738"/>
                  </a:cubicBezTo>
                  <a:cubicBezTo>
                    <a:pt x="5704" y="6005"/>
                    <a:pt x="5471" y="6172"/>
                    <a:pt x="5137" y="6305"/>
                  </a:cubicBezTo>
                  <a:cubicBezTo>
                    <a:pt x="4804" y="6439"/>
                    <a:pt x="4403" y="6505"/>
                    <a:pt x="3970" y="6505"/>
                  </a:cubicBezTo>
                  <a:cubicBezTo>
                    <a:pt x="3436" y="6505"/>
                    <a:pt x="2969" y="6439"/>
                    <a:pt x="2602" y="6239"/>
                  </a:cubicBezTo>
                  <a:cubicBezTo>
                    <a:pt x="2369" y="6105"/>
                    <a:pt x="2169" y="5938"/>
                    <a:pt x="2002" y="5705"/>
                  </a:cubicBezTo>
                  <a:cubicBezTo>
                    <a:pt x="1835" y="5471"/>
                    <a:pt x="1768" y="5238"/>
                    <a:pt x="1768" y="5038"/>
                  </a:cubicBezTo>
                  <a:cubicBezTo>
                    <a:pt x="1768" y="4904"/>
                    <a:pt x="1802" y="4771"/>
                    <a:pt x="1902" y="4671"/>
                  </a:cubicBezTo>
                  <a:cubicBezTo>
                    <a:pt x="2002" y="4571"/>
                    <a:pt x="2135" y="4537"/>
                    <a:pt x="2302" y="4537"/>
                  </a:cubicBezTo>
                  <a:cubicBezTo>
                    <a:pt x="2435" y="4537"/>
                    <a:pt x="2535" y="4571"/>
                    <a:pt x="2636" y="4637"/>
                  </a:cubicBezTo>
                  <a:cubicBezTo>
                    <a:pt x="2736" y="4704"/>
                    <a:pt x="2802" y="4838"/>
                    <a:pt x="2869" y="4971"/>
                  </a:cubicBezTo>
                  <a:cubicBezTo>
                    <a:pt x="2936" y="5104"/>
                    <a:pt x="3002" y="5238"/>
                    <a:pt x="3069" y="5338"/>
                  </a:cubicBezTo>
                  <a:cubicBezTo>
                    <a:pt x="3136" y="5438"/>
                    <a:pt x="3236" y="5505"/>
                    <a:pt x="3403" y="5571"/>
                  </a:cubicBezTo>
                  <a:cubicBezTo>
                    <a:pt x="3536" y="5638"/>
                    <a:pt x="3703" y="5672"/>
                    <a:pt x="3936" y="5672"/>
                  </a:cubicBezTo>
                  <a:cubicBezTo>
                    <a:pt x="4237" y="5672"/>
                    <a:pt x="4504" y="5605"/>
                    <a:pt x="4704" y="5471"/>
                  </a:cubicBezTo>
                  <a:cubicBezTo>
                    <a:pt x="4870" y="5371"/>
                    <a:pt x="4971" y="5205"/>
                    <a:pt x="4971" y="5004"/>
                  </a:cubicBezTo>
                  <a:cubicBezTo>
                    <a:pt x="4971" y="4871"/>
                    <a:pt x="4937" y="4771"/>
                    <a:pt x="4837" y="4671"/>
                  </a:cubicBezTo>
                  <a:cubicBezTo>
                    <a:pt x="4704" y="4571"/>
                    <a:pt x="4570" y="4504"/>
                    <a:pt x="4437" y="4437"/>
                  </a:cubicBezTo>
                  <a:cubicBezTo>
                    <a:pt x="4237" y="4404"/>
                    <a:pt x="4003" y="4337"/>
                    <a:pt x="3736" y="4271"/>
                  </a:cubicBezTo>
                  <a:cubicBezTo>
                    <a:pt x="3336" y="4204"/>
                    <a:pt x="3002" y="4104"/>
                    <a:pt x="2736" y="4004"/>
                  </a:cubicBezTo>
                  <a:cubicBezTo>
                    <a:pt x="2469" y="3870"/>
                    <a:pt x="2269" y="3737"/>
                    <a:pt x="2102" y="3537"/>
                  </a:cubicBezTo>
                  <a:cubicBezTo>
                    <a:pt x="1935" y="3337"/>
                    <a:pt x="1868" y="3070"/>
                    <a:pt x="1868" y="2769"/>
                  </a:cubicBezTo>
                  <a:cubicBezTo>
                    <a:pt x="1868" y="2503"/>
                    <a:pt x="1935" y="2236"/>
                    <a:pt x="2102" y="2036"/>
                  </a:cubicBezTo>
                  <a:cubicBezTo>
                    <a:pt x="2269" y="1802"/>
                    <a:pt x="2535" y="1635"/>
                    <a:pt x="2836" y="1535"/>
                  </a:cubicBezTo>
                  <a:cubicBezTo>
                    <a:pt x="3169" y="1435"/>
                    <a:pt x="3536" y="1368"/>
                    <a:pt x="3936" y="1368"/>
                  </a:cubicBezTo>
                  <a:close/>
                  <a:moveTo>
                    <a:pt x="2169" y="1"/>
                  </a:moveTo>
                  <a:cubicBezTo>
                    <a:pt x="968" y="1"/>
                    <a:pt x="0" y="968"/>
                    <a:pt x="0" y="2136"/>
                  </a:cubicBezTo>
                  <a:cubicBezTo>
                    <a:pt x="0" y="2536"/>
                    <a:pt x="100" y="2903"/>
                    <a:pt x="301" y="3236"/>
                  </a:cubicBezTo>
                  <a:cubicBezTo>
                    <a:pt x="234" y="3470"/>
                    <a:pt x="200" y="3703"/>
                    <a:pt x="200" y="3970"/>
                  </a:cubicBezTo>
                  <a:cubicBezTo>
                    <a:pt x="200" y="6005"/>
                    <a:pt x="1902" y="7673"/>
                    <a:pt x="3970" y="7673"/>
                  </a:cubicBezTo>
                  <a:cubicBezTo>
                    <a:pt x="4203" y="7673"/>
                    <a:pt x="4437" y="7673"/>
                    <a:pt x="4670" y="7606"/>
                  </a:cubicBezTo>
                  <a:cubicBezTo>
                    <a:pt x="4971" y="7773"/>
                    <a:pt x="5304" y="7873"/>
                    <a:pt x="5704" y="7873"/>
                  </a:cubicBezTo>
                  <a:cubicBezTo>
                    <a:pt x="6905" y="7873"/>
                    <a:pt x="7873" y="6906"/>
                    <a:pt x="7873" y="5738"/>
                  </a:cubicBezTo>
                  <a:cubicBezTo>
                    <a:pt x="7873" y="5371"/>
                    <a:pt x="7773" y="5071"/>
                    <a:pt x="7639" y="4771"/>
                  </a:cubicBezTo>
                  <a:cubicBezTo>
                    <a:pt x="7706" y="4504"/>
                    <a:pt x="7739" y="4237"/>
                    <a:pt x="7739" y="3970"/>
                  </a:cubicBezTo>
                  <a:cubicBezTo>
                    <a:pt x="7739" y="1936"/>
                    <a:pt x="6038" y="268"/>
                    <a:pt x="3970" y="268"/>
                  </a:cubicBezTo>
                  <a:cubicBezTo>
                    <a:pt x="3736" y="268"/>
                    <a:pt x="3536" y="301"/>
                    <a:pt x="3336" y="334"/>
                  </a:cubicBezTo>
                  <a:cubicBezTo>
                    <a:pt x="3002" y="134"/>
                    <a:pt x="2602" y="1"/>
                    <a:pt x="2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2" name="Google Shape;1918;p34"/>
            <p:cNvGrpSpPr/>
            <p:nvPr/>
          </p:nvGrpSpPr>
          <p:grpSpPr>
            <a:xfrm>
              <a:off x="4017638" y="3745263"/>
              <a:ext cx="304425" cy="182675"/>
              <a:chOff x="1901738" y="4954400"/>
              <a:chExt cx="304425" cy="182675"/>
            </a:xfrm>
          </p:grpSpPr>
          <p:sp>
            <p:nvSpPr>
              <p:cNvPr id="269" name="Google Shape;1919;p34"/>
              <p:cNvSpPr/>
              <p:nvPr/>
            </p:nvSpPr>
            <p:spPr>
              <a:xfrm>
                <a:off x="1901738" y="4954400"/>
                <a:ext cx="286900" cy="182675"/>
              </a:xfrm>
              <a:custGeom>
                <a:avLst/>
                <a:gdLst/>
                <a:ahLst/>
                <a:cxnLst/>
                <a:rect l="l" t="t" r="r" b="b"/>
                <a:pathLst>
                  <a:path w="11476" h="7307" extrusionOk="0">
                    <a:moveTo>
                      <a:pt x="1" y="1"/>
                    </a:moveTo>
                    <a:lnTo>
                      <a:pt x="1" y="768"/>
                    </a:lnTo>
                    <a:lnTo>
                      <a:pt x="1602" y="768"/>
                    </a:lnTo>
                    <a:cubicBezTo>
                      <a:pt x="2236" y="1269"/>
                      <a:pt x="4604" y="4237"/>
                      <a:pt x="4704" y="4538"/>
                    </a:cubicBezTo>
                    <a:cubicBezTo>
                      <a:pt x="4738" y="4804"/>
                      <a:pt x="4771" y="6472"/>
                      <a:pt x="4671" y="6606"/>
                    </a:cubicBezTo>
                    <a:cubicBezTo>
                      <a:pt x="4437" y="6839"/>
                      <a:pt x="3370" y="6772"/>
                      <a:pt x="3103" y="6806"/>
                    </a:cubicBezTo>
                    <a:lnTo>
                      <a:pt x="3003" y="7306"/>
                    </a:lnTo>
                    <a:cubicBezTo>
                      <a:pt x="3503" y="7306"/>
                      <a:pt x="5038" y="7273"/>
                      <a:pt x="5505" y="7273"/>
                    </a:cubicBezTo>
                    <a:lnTo>
                      <a:pt x="8340" y="7273"/>
                    </a:lnTo>
                    <a:lnTo>
                      <a:pt x="8340" y="6739"/>
                    </a:lnTo>
                    <a:cubicBezTo>
                      <a:pt x="8223" y="6722"/>
                      <a:pt x="7840" y="6722"/>
                      <a:pt x="7465" y="6722"/>
                    </a:cubicBezTo>
                    <a:cubicBezTo>
                      <a:pt x="7089" y="6722"/>
                      <a:pt x="6722" y="6722"/>
                      <a:pt x="6639" y="6706"/>
                    </a:cubicBezTo>
                    <a:cubicBezTo>
                      <a:pt x="6606" y="6439"/>
                      <a:pt x="6572" y="4704"/>
                      <a:pt x="6606" y="4538"/>
                    </a:cubicBezTo>
                    <a:cubicBezTo>
                      <a:pt x="6772" y="4004"/>
                      <a:pt x="9508" y="1902"/>
                      <a:pt x="9808" y="1802"/>
                    </a:cubicBezTo>
                    <a:cubicBezTo>
                      <a:pt x="9875" y="1802"/>
                      <a:pt x="9975" y="1769"/>
                      <a:pt x="10075" y="1736"/>
                    </a:cubicBezTo>
                    <a:lnTo>
                      <a:pt x="10975" y="1736"/>
                    </a:lnTo>
                    <a:lnTo>
                      <a:pt x="11109" y="1535"/>
                    </a:lnTo>
                    <a:lnTo>
                      <a:pt x="11442" y="1068"/>
                    </a:lnTo>
                    <a:lnTo>
                      <a:pt x="11476" y="1002"/>
                    </a:lnTo>
                    <a:lnTo>
                      <a:pt x="6706" y="1002"/>
                    </a:lnTo>
                    <a:lnTo>
                      <a:pt x="6906" y="1769"/>
                    </a:lnTo>
                    <a:lnTo>
                      <a:pt x="8207" y="1769"/>
                    </a:lnTo>
                    <a:lnTo>
                      <a:pt x="6005" y="3737"/>
                    </a:lnTo>
                    <a:cubicBezTo>
                      <a:pt x="5572" y="3137"/>
                      <a:pt x="4504" y="1836"/>
                      <a:pt x="3770" y="768"/>
                    </a:cubicBezTo>
                    <a:lnTo>
                      <a:pt x="5405" y="768"/>
                    </a:lnTo>
                    <a:lnTo>
                      <a:pt x="5405" y="201"/>
                    </a:lnTo>
                    <a:lnTo>
                      <a:pt x="5438" y="68"/>
                    </a:lnTo>
                    <a:lnTo>
                      <a:pt x="5405" y="68"/>
                    </a:lnTo>
                    <a:lnTo>
                      <a:pt x="540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1920;p34"/>
              <p:cNvSpPr/>
              <p:nvPr/>
            </p:nvSpPr>
            <p:spPr>
              <a:xfrm>
                <a:off x="2166113" y="5017800"/>
                <a:ext cx="40050" cy="85900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3436" extrusionOk="0">
                    <a:moveTo>
                      <a:pt x="0" y="0"/>
                    </a:moveTo>
                    <a:lnTo>
                      <a:pt x="0" y="3369"/>
                    </a:lnTo>
                    <a:lnTo>
                      <a:pt x="734" y="3436"/>
                    </a:lnTo>
                    <a:lnTo>
                      <a:pt x="1601" y="167"/>
                    </a:lnTo>
                    <a:cubicBezTo>
                      <a:pt x="1434" y="134"/>
                      <a:pt x="167" y="3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1921;p34"/>
              <p:cNvSpPr/>
              <p:nvPr/>
            </p:nvSpPr>
            <p:spPr>
              <a:xfrm>
                <a:off x="2162763" y="5115350"/>
                <a:ext cx="22550" cy="2172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869" extrusionOk="0">
                    <a:moveTo>
                      <a:pt x="1" y="1"/>
                    </a:moveTo>
                    <a:lnTo>
                      <a:pt x="34" y="801"/>
                    </a:lnTo>
                    <a:lnTo>
                      <a:pt x="401" y="835"/>
                    </a:lnTo>
                    <a:lnTo>
                      <a:pt x="801" y="868"/>
                    </a:lnTo>
                    <a:lnTo>
                      <a:pt x="901" y="101"/>
                    </a:lnTo>
                    <a:lnTo>
                      <a:pt x="501" y="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3" name="Google Shape;1922;p34"/>
            <p:cNvGrpSpPr/>
            <p:nvPr/>
          </p:nvGrpSpPr>
          <p:grpSpPr>
            <a:xfrm>
              <a:off x="3534126" y="2410495"/>
              <a:ext cx="285341" cy="284094"/>
              <a:chOff x="1064488" y="3335750"/>
              <a:chExt cx="185975" cy="185150"/>
            </a:xfrm>
          </p:grpSpPr>
          <p:sp>
            <p:nvSpPr>
              <p:cNvPr id="266" name="Google Shape;1923;p34"/>
              <p:cNvSpPr/>
              <p:nvPr/>
            </p:nvSpPr>
            <p:spPr>
              <a:xfrm>
                <a:off x="1064488" y="3397475"/>
                <a:ext cx="4337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4937" extrusionOk="0">
                    <a:moveTo>
                      <a:pt x="0" y="0"/>
                    </a:moveTo>
                    <a:lnTo>
                      <a:pt x="0" y="4937"/>
                    </a:lnTo>
                    <a:lnTo>
                      <a:pt x="1735" y="4937"/>
                    </a:lnTo>
                    <a:lnTo>
                      <a:pt x="17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1924;p34"/>
              <p:cNvSpPr/>
              <p:nvPr/>
            </p:nvSpPr>
            <p:spPr>
              <a:xfrm>
                <a:off x="1064488" y="3335750"/>
                <a:ext cx="43375" cy="43400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1736" extrusionOk="0">
                    <a:moveTo>
                      <a:pt x="868" y="1"/>
                    </a:moveTo>
                    <a:cubicBezTo>
                      <a:pt x="367" y="1"/>
                      <a:pt x="0" y="368"/>
                      <a:pt x="0" y="868"/>
                    </a:cubicBezTo>
                    <a:cubicBezTo>
                      <a:pt x="0" y="1335"/>
                      <a:pt x="401" y="1735"/>
                      <a:pt x="868" y="1735"/>
                    </a:cubicBezTo>
                    <a:cubicBezTo>
                      <a:pt x="1335" y="1735"/>
                      <a:pt x="1735" y="1335"/>
                      <a:pt x="1735" y="868"/>
                    </a:cubicBezTo>
                    <a:cubicBezTo>
                      <a:pt x="1735" y="368"/>
                      <a:pt x="1335" y="1"/>
                      <a:pt x="8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1925;p34"/>
              <p:cNvSpPr/>
              <p:nvPr/>
            </p:nvSpPr>
            <p:spPr>
              <a:xfrm>
                <a:off x="1132863" y="3397475"/>
                <a:ext cx="11760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704" h="4937" extrusionOk="0">
                    <a:moveTo>
                      <a:pt x="1" y="0"/>
                    </a:moveTo>
                    <a:lnTo>
                      <a:pt x="1" y="4937"/>
                    </a:lnTo>
                    <a:lnTo>
                      <a:pt x="1435" y="4937"/>
                    </a:lnTo>
                    <a:lnTo>
                      <a:pt x="1435" y="2502"/>
                    </a:lnTo>
                    <a:cubicBezTo>
                      <a:pt x="1435" y="1835"/>
                      <a:pt x="1568" y="1234"/>
                      <a:pt x="2369" y="1234"/>
                    </a:cubicBezTo>
                    <a:cubicBezTo>
                      <a:pt x="3136" y="1234"/>
                      <a:pt x="3203" y="1968"/>
                      <a:pt x="3203" y="2535"/>
                    </a:cubicBezTo>
                    <a:lnTo>
                      <a:pt x="3203" y="4937"/>
                    </a:lnTo>
                    <a:lnTo>
                      <a:pt x="4704" y="4937"/>
                    </a:lnTo>
                    <a:lnTo>
                      <a:pt x="4704" y="2235"/>
                    </a:lnTo>
                    <a:cubicBezTo>
                      <a:pt x="4704" y="901"/>
                      <a:pt x="4404" y="0"/>
                      <a:pt x="2836" y="0"/>
                    </a:cubicBezTo>
                    <a:cubicBezTo>
                      <a:pt x="2102" y="0"/>
                      <a:pt x="1602" y="267"/>
                      <a:pt x="1402" y="667"/>
                    </a:cubicBezTo>
                    <a:lnTo>
                      <a:pt x="1368" y="667"/>
                    </a:lnTo>
                    <a:lnTo>
                      <a:pt x="13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4" name="Google Shape;1926;p34"/>
            <p:cNvSpPr/>
            <p:nvPr/>
          </p:nvSpPr>
          <p:spPr>
            <a:xfrm>
              <a:off x="3512350" y="4396575"/>
              <a:ext cx="469105" cy="343905"/>
            </a:xfrm>
            <a:custGeom>
              <a:avLst/>
              <a:gdLst/>
              <a:ahLst/>
              <a:cxnLst/>
              <a:rect l="l" t="t" r="r" b="b"/>
              <a:pathLst>
                <a:path w="15879" h="11642" extrusionOk="0">
                  <a:moveTo>
                    <a:pt x="6305" y="3336"/>
                  </a:moveTo>
                  <a:lnTo>
                    <a:pt x="10608" y="5671"/>
                  </a:lnTo>
                  <a:lnTo>
                    <a:pt x="6305" y="7973"/>
                  </a:lnTo>
                  <a:lnTo>
                    <a:pt x="6305" y="3336"/>
                  </a:lnTo>
                  <a:close/>
                  <a:moveTo>
                    <a:pt x="7940" y="0"/>
                  </a:moveTo>
                  <a:cubicBezTo>
                    <a:pt x="7940" y="0"/>
                    <a:pt x="4604" y="0"/>
                    <a:pt x="2402" y="167"/>
                  </a:cubicBezTo>
                  <a:cubicBezTo>
                    <a:pt x="2069" y="234"/>
                    <a:pt x="1402" y="234"/>
                    <a:pt x="801" y="867"/>
                  </a:cubicBezTo>
                  <a:cubicBezTo>
                    <a:pt x="334" y="1368"/>
                    <a:pt x="167" y="2535"/>
                    <a:pt x="167" y="2535"/>
                  </a:cubicBezTo>
                  <a:cubicBezTo>
                    <a:pt x="167" y="2535"/>
                    <a:pt x="1" y="3870"/>
                    <a:pt x="1" y="5204"/>
                  </a:cubicBezTo>
                  <a:lnTo>
                    <a:pt x="1" y="6471"/>
                  </a:lnTo>
                  <a:cubicBezTo>
                    <a:pt x="1" y="7806"/>
                    <a:pt x="167" y="9140"/>
                    <a:pt x="167" y="9140"/>
                  </a:cubicBezTo>
                  <a:cubicBezTo>
                    <a:pt x="167" y="9140"/>
                    <a:pt x="334" y="10274"/>
                    <a:pt x="801" y="10775"/>
                  </a:cubicBezTo>
                  <a:cubicBezTo>
                    <a:pt x="1402" y="11442"/>
                    <a:pt x="2202" y="11408"/>
                    <a:pt x="2536" y="11475"/>
                  </a:cubicBezTo>
                  <a:cubicBezTo>
                    <a:pt x="3837" y="11608"/>
                    <a:pt x="7940" y="11642"/>
                    <a:pt x="7940" y="11642"/>
                  </a:cubicBezTo>
                  <a:cubicBezTo>
                    <a:pt x="7940" y="11642"/>
                    <a:pt x="11275" y="11642"/>
                    <a:pt x="13510" y="11475"/>
                  </a:cubicBezTo>
                  <a:cubicBezTo>
                    <a:pt x="13810" y="11442"/>
                    <a:pt x="14478" y="11442"/>
                    <a:pt x="15078" y="10775"/>
                  </a:cubicBezTo>
                  <a:cubicBezTo>
                    <a:pt x="15578" y="10274"/>
                    <a:pt x="15712" y="9140"/>
                    <a:pt x="15712" y="9140"/>
                  </a:cubicBezTo>
                  <a:cubicBezTo>
                    <a:pt x="15712" y="9140"/>
                    <a:pt x="15879" y="7806"/>
                    <a:pt x="15879" y="6438"/>
                  </a:cubicBezTo>
                  <a:lnTo>
                    <a:pt x="15879" y="5204"/>
                  </a:lnTo>
                  <a:cubicBezTo>
                    <a:pt x="15879" y="3870"/>
                    <a:pt x="15712" y="2535"/>
                    <a:pt x="15712" y="2535"/>
                  </a:cubicBezTo>
                  <a:cubicBezTo>
                    <a:pt x="15712" y="2535"/>
                    <a:pt x="15578" y="1401"/>
                    <a:pt x="15078" y="867"/>
                  </a:cubicBezTo>
                  <a:cubicBezTo>
                    <a:pt x="14478" y="234"/>
                    <a:pt x="13810" y="234"/>
                    <a:pt x="13510" y="167"/>
                  </a:cubicBezTo>
                  <a:cubicBezTo>
                    <a:pt x="11275" y="0"/>
                    <a:pt x="7940" y="0"/>
                    <a:pt x="79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" name="Google Shape;1927;p34"/>
            <p:cNvGrpSpPr/>
            <p:nvPr/>
          </p:nvGrpSpPr>
          <p:grpSpPr>
            <a:xfrm>
              <a:off x="1285463" y="2714475"/>
              <a:ext cx="333600" cy="311900"/>
              <a:chOff x="1285463" y="2714475"/>
              <a:chExt cx="333600" cy="311900"/>
            </a:xfrm>
          </p:grpSpPr>
          <p:sp>
            <p:nvSpPr>
              <p:cNvPr id="261" name="Google Shape;1928;p34"/>
              <p:cNvSpPr/>
              <p:nvPr/>
            </p:nvSpPr>
            <p:spPr>
              <a:xfrm>
                <a:off x="1285463" y="2833725"/>
                <a:ext cx="166825" cy="118450"/>
              </a:xfrm>
              <a:custGeom>
                <a:avLst/>
                <a:gdLst/>
                <a:ahLst/>
                <a:cxnLst/>
                <a:rect l="l" t="t" r="r" b="b"/>
                <a:pathLst>
                  <a:path w="6673" h="4738" extrusionOk="0">
                    <a:moveTo>
                      <a:pt x="2703" y="1"/>
                    </a:moveTo>
                    <a:lnTo>
                      <a:pt x="1" y="2169"/>
                    </a:lnTo>
                    <a:lnTo>
                      <a:pt x="3904" y="4737"/>
                    </a:lnTo>
                    <a:lnTo>
                      <a:pt x="6672" y="2436"/>
                    </a:lnTo>
                    <a:lnTo>
                      <a:pt x="27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1929;p34"/>
              <p:cNvSpPr/>
              <p:nvPr/>
            </p:nvSpPr>
            <p:spPr>
              <a:xfrm>
                <a:off x="1285463" y="2714475"/>
                <a:ext cx="166825" cy="119275"/>
              </a:xfrm>
              <a:custGeom>
                <a:avLst/>
                <a:gdLst/>
                <a:ahLst/>
                <a:cxnLst/>
                <a:rect l="l" t="t" r="r" b="b"/>
                <a:pathLst>
                  <a:path w="6673" h="4771" extrusionOk="0">
                    <a:moveTo>
                      <a:pt x="3904" y="0"/>
                    </a:moveTo>
                    <a:lnTo>
                      <a:pt x="1" y="2569"/>
                    </a:lnTo>
                    <a:lnTo>
                      <a:pt x="2703" y="4771"/>
                    </a:lnTo>
                    <a:lnTo>
                      <a:pt x="6672" y="2302"/>
                    </a:lnTo>
                    <a:lnTo>
                      <a:pt x="39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1930;p34"/>
              <p:cNvSpPr/>
              <p:nvPr/>
            </p:nvSpPr>
            <p:spPr>
              <a:xfrm>
                <a:off x="1452263" y="2714475"/>
                <a:ext cx="166800" cy="119275"/>
              </a:xfrm>
              <a:custGeom>
                <a:avLst/>
                <a:gdLst/>
                <a:ahLst/>
                <a:cxnLst/>
                <a:rect l="l" t="t" r="r" b="b"/>
                <a:pathLst>
                  <a:path w="6672" h="4771" extrusionOk="0">
                    <a:moveTo>
                      <a:pt x="2736" y="0"/>
                    </a:moveTo>
                    <a:lnTo>
                      <a:pt x="0" y="2302"/>
                    </a:lnTo>
                    <a:lnTo>
                      <a:pt x="3970" y="4771"/>
                    </a:lnTo>
                    <a:lnTo>
                      <a:pt x="6672" y="2569"/>
                    </a:lnTo>
                    <a:lnTo>
                      <a:pt x="27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1931;p34"/>
              <p:cNvSpPr/>
              <p:nvPr/>
            </p:nvSpPr>
            <p:spPr>
              <a:xfrm>
                <a:off x="1452263" y="2833725"/>
                <a:ext cx="166800" cy="118450"/>
              </a:xfrm>
              <a:custGeom>
                <a:avLst/>
                <a:gdLst/>
                <a:ahLst/>
                <a:cxnLst/>
                <a:rect l="l" t="t" r="r" b="b"/>
                <a:pathLst>
                  <a:path w="6672" h="4738" extrusionOk="0">
                    <a:moveTo>
                      <a:pt x="3970" y="1"/>
                    </a:moveTo>
                    <a:lnTo>
                      <a:pt x="0" y="2436"/>
                    </a:lnTo>
                    <a:lnTo>
                      <a:pt x="2736" y="4737"/>
                    </a:lnTo>
                    <a:lnTo>
                      <a:pt x="6672" y="2169"/>
                    </a:lnTo>
                    <a:lnTo>
                      <a:pt x="39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1932;p34"/>
              <p:cNvSpPr/>
              <p:nvPr/>
            </p:nvSpPr>
            <p:spPr>
              <a:xfrm>
                <a:off x="1353013" y="2907100"/>
                <a:ext cx="197675" cy="119275"/>
              </a:xfrm>
              <a:custGeom>
                <a:avLst/>
                <a:gdLst/>
                <a:ahLst/>
                <a:cxnLst/>
                <a:rect l="l" t="t" r="r" b="b"/>
                <a:pathLst>
                  <a:path w="7907" h="4771" extrusionOk="0">
                    <a:moveTo>
                      <a:pt x="3837" y="1"/>
                    </a:moveTo>
                    <a:lnTo>
                      <a:pt x="1202" y="2469"/>
                    </a:lnTo>
                    <a:lnTo>
                      <a:pt x="1" y="1769"/>
                    </a:lnTo>
                    <a:lnTo>
                      <a:pt x="34" y="2636"/>
                    </a:lnTo>
                    <a:lnTo>
                      <a:pt x="4104" y="4771"/>
                    </a:lnTo>
                    <a:lnTo>
                      <a:pt x="7907" y="2169"/>
                    </a:lnTo>
                    <a:lnTo>
                      <a:pt x="7840" y="1302"/>
                    </a:lnTo>
                    <a:lnTo>
                      <a:pt x="6706" y="2136"/>
                    </a:lnTo>
                    <a:lnTo>
                      <a:pt x="38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6" name="Google Shape;1933;p34"/>
            <p:cNvSpPr/>
            <p:nvPr/>
          </p:nvSpPr>
          <p:spPr>
            <a:xfrm>
              <a:off x="1123950" y="3870625"/>
              <a:ext cx="370715" cy="370715"/>
            </a:xfrm>
            <a:custGeom>
              <a:avLst/>
              <a:gdLst/>
              <a:ahLst/>
              <a:cxnLst/>
              <a:rect l="l" t="t" r="r" b="b"/>
              <a:pathLst>
                <a:path w="17313" h="17313" extrusionOk="0">
                  <a:moveTo>
                    <a:pt x="15311" y="1969"/>
                  </a:moveTo>
                  <a:lnTo>
                    <a:pt x="15311" y="2369"/>
                  </a:lnTo>
                  <a:lnTo>
                    <a:pt x="15311" y="4904"/>
                  </a:lnTo>
                  <a:lnTo>
                    <a:pt x="12376" y="4937"/>
                  </a:lnTo>
                  <a:lnTo>
                    <a:pt x="12376" y="2002"/>
                  </a:lnTo>
                  <a:lnTo>
                    <a:pt x="14911" y="1969"/>
                  </a:lnTo>
                  <a:close/>
                  <a:moveTo>
                    <a:pt x="8640" y="5605"/>
                  </a:moveTo>
                  <a:cubicBezTo>
                    <a:pt x="9674" y="5605"/>
                    <a:pt x="10574" y="6105"/>
                    <a:pt x="11142" y="6872"/>
                  </a:cubicBezTo>
                  <a:cubicBezTo>
                    <a:pt x="11475" y="7373"/>
                    <a:pt x="11709" y="7973"/>
                    <a:pt x="11709" y="8640"/>
                  </a:cubicBezTo>
                  <a:cubicBezTo>
                    <a:pt x="11709" y="10308"/>
                    <a:pt x="10341" y="11676"/>
                    <a:pt x="8640" y="11676"/>
                  </a:cubicBezTo>
                  <a:cubicBezTo>
                    <a:pt x="6972" y="11676"/>
                    <a:pt x="5604" y="10308"/>
                    <a:pt x="5604" y="8640"/>
                  </a:cubicBezTo>
                  <a:cubicBezTo>
                    <a:pt x="5604" y="7973"/>
                    <a:pt x="5838" y="7373"/>
                    <a:pt x="6171" y="6872"/>
                  </a:cubicBezTo>
                  <a:cubicBezTo>
                    <a:pt x="6738" y="6105"/>
                    <a:pt x="7639" y="5605"/>
                    <a:pt x="8640" y="5605"/>
                  </a:cubicBezTo>
                  <a:close/>
                  <a:moveTo>
                    <a:pt x="15611" y="6872"/>
                  </a:moveTo>
                  <a:lnTo>
                    <a:pt x="15611" y="13944"/>
                  </a:lnTo>
                  <a:cubicBezTo>
                    <a:pt x="15611" y="14878"/>
                    <a:pt x="14878" y="15612"/>
                    <a:pt x="13977" y="15612"/>
                  </a:cubicBezTo>
                  <a:lnTo>
                    <a:pt x="3336" y="15612"/>
                  </a:lnTo>
                  <a:cubicBezTo>
                    <a:pt x="2435" y="15612"/>
                    <a:pt x="1701" y="14878"/>
                    <a:pt x="1701" y="13944"/>
                  </a:cubicBezTo>
                  <a:lnTo>
                    <a:pt x="1701" y="6872"/>
                  </a:lnTo>
                  <a:lnTo>
                    <a:pt x="4270" y="6872"/>
                  </a:lnTo>
                  <a:cubicBezTo>
                    <a:pt x="4036" y="7406"/>
                    <a:pt x="3936" y="8006"/>
                    <a:pt x="3936" y="8640"/>
                  </a:cubicBezTo>
                  <a:cubicBezTo>
                    <a:pt x="3936" y="11242"/>
                    <a:pt x="6038" y="13377"/>
                    <a:pt x="8640" y="13377"/>
                  </a:cubicBezTo>
                  <a:cubicBezTo>
                    <a:pt x="11275" y="13377"/>
                    <a:pt x="13376" y="11242"/>
                    <a:pt x="13376" y="8640"/>
                  </a:cubicBezTo>
                  <a:cubicBezTo>
                    <a:pt x="13376" y="8006"/>
                    <a:pt x="13243" y="7406"/>
                    <a:pt x="13043" y="6872"/>
                  </a:cubicBezTo>
                  <a:close/>
                  <a:moveTo>
                    <a:pt x="3336" y="1"/>
                  </a:moveTo>
                  <a:cubicBezTo>
                    <a:pt x="1501" y="1"/>
                    <a:pt x="0" y="1502"/>
                    <a:pt x="0" y="3336"/>
                  </a:cubicBezTo>
                  <a:lnTo>
                    <a:pt x="0" y="6872"/>
                  </a:lnTo>
                  <a:lnTo>
                    <a:pt x="0" y="13944"/>
                  </a:lnTo>
                  <a:cubicBezTo>
                    <a:pt x="0" y="15812"/>
                    <a:pt x="1501" y="17313"/>
                    <a:pt x="3336" y="17313"/>
                  </a:cubicBezTo>
                  <a:lnTo>
                    <a:pt x="13977" y="17313"/>
                  </a:lnTo>
                  <a:cubicBezTo>
                    <a:pt x="15812" y="17313"/>
                    <a:pt x="17313" y="15812"/>
                    <a:pt x="17313" y="13944"/>
                  </a:cubicBezTo>
                  <a:lnTo>
                    <a:pt x="17313" y="6872"/>
                  </a:lnTo>
                  <a:lnTo>
                    <a:pt x="17313" y="3336"/>
                  </a:lnTo>
                  <a:cubicBezTo>
                    <a:pt x="17313" y="1502"/>
                    <a:pt x="15812" y="1"/>
                    <a:pt x="13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7" name="Google Shape;1934;p34"/>
            <p:cNvGrpSpPr/>
            <p:nvPr/>
          </p:nvGrpSpPr>
          <p:grpSpPr>
            <a:xfrm>
              <a:off x="1427588" y="4574530"/>
              <a:ext cx="201015" cy="231778"/>
              <a:chOff x="3949038" y="3046375"/>
              <a:chExt cx="245200" cy="282725"/>
            </a:xfrm>
          </p:grpSpPr>
          <p:sp>
            <p:nvSpPr>
              <p:cNvPr id="259" name="Google Shape;1935;p34"/>
              <p:cNvSpPr/>
              <p:nvPr/>
            </p:nvSpPr>
            <p:spPr>
              <a:xfrm>
                <a:off x="3949038" y="3046375"/>
                <a:ext cx="245200" cy="282725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11309" extrusionOk="0">
                    <a:moveTo>
                      <a:pt x="7206" y="4704"/>
                    </a:moveTo>
                    <a:cubicBezTo>
                      <a:pt x="7639" y="4704"/>
                      <a:pt x="8207" y="5671"/>
                      <a:pt x="8207" y="5671"/>
                    </a:cubicBezTo>
                    <a:cubicBezTo>
                      <a:pt x="8207" y="5671"/>
                      <a:pt x="6906" y="5438"/>
                      <a:pt x="6672" y="5438"/>
                    </a:cubicBezTo>
                    <a:cubicBezTo>
                      <a:pt x="6672" y="5438"/>
                      <a:pt x="6806" y="4704"/>
                      <a:pt x="7206" y="4704"/>
                    </a:cubicBezTo>
                    <a:close/>
                    <a:moveTo>
                      <a:pt x="4270" y="1"/>
                    </a:moveTo>
                    <a:cubicBezTo>
                      <a:pt x="3203" y="1"/>
                      <a:pt x="3303" y="468"/>
                      <a:pt x="3303" y="835"/>
                    </a:cubicBezTo>
                    <a:lnTo>
                      <a:pt x="3303" y="2436"/>
                    </a:lnTo>
                    <a:lnTo>
                      <a:pt x="2803" y="2936"/>
                    </a:lnTo>
                    <a:lnTo>
                      <a:pt x="634" y="2936"/>
                    </a:lnTo>
                    <a:cubicBezTo>
                      <a:pt x="634" y="2936"/>
                      <a:pt x="1" y="3336"/>
                      <a:pt x="1" y="4204"/>
                    </a:cubicBezTo>
                    <a:cubicBezTo>
                      <a:pt x="1" y="5071"/>
                      <a:pt x="268" y="8106"/>
                      <a:pt x="2102" y="8373"/>
                    </a:cubicBezTo>
                    <a:cubicBezTo>
                      <a:pt x="2423" y="8422"/>
                      <a:pt x="2704" y="8443"/>
                      <a:pt x="2952" y="8443"/>
                    </a:cubicBezTo>
                    <a:cubicBezTo>
                      <a:pt x="4403" y="8443"/>
                      <a:pt x="4671" y="7720"/>
                      <a:pt x="4671" y="7606"/>
                    </a:cubicBezTo>
                    <a:cubicBezTo>
                      <a:pt x="4671" y="7106"/>
                      <a:pt x="4671" y="6339"/>
                      <a:pt x="4671" y="6339"/>
                    </a:cubicBezTo>
                    <a:cubicBezTo>
                      <a:pt x="4671" y="6339"/>
                      <a:pt x="5304" y="7539"/>
                      <a:pt x="6272" y="7539"/>
                    </a:cubicBezTo>
                    <a:cubicBezTo>
                      <a:pt x="7239" y="7539"/>
                      <a:pt x="7773" y="8073"/>
                      <a:pt x="7773" y="8640"/>
                    </a:cubicBezTo>
                    <a:lnTo>
                      <a:pt x="7773" y="9674"/>
                    </a:lnTo>
                    <a:cubicBezTo>
                      <a:pt x="7773" y="9674"/>
                      <a:pt x="7740" y="10341"/>
                      <a:pt x="7172" y="10341"/>
                    </a:cubicBezTo>
                    <a:lnTo>
                      <a:pt x="5972" y="10341"/>
                    </a:lnTo>
                    <a:cubicBezTo>
                      <a:pt x="5972" y="10341"/>
                      <a:pt x="5571" y="10008"/>
                      <a:pt x="5571" y="9608"/>
                    </a:cubicBezTo>
                    <a:cubicBezTo>
                      <a:pt x="5605" y="9174"/>
                      <a:pt x="5805" y="9074"/>
                      <a:pt x="6005" y="9074"/>
                    </a:cubicBezTo>
                    <a:lnTo>
                      <a:pt x="6439" y="9074"/>
                    </a:lnTo>
                    <a:lnTo>
                      <a:pt x="6439" y="8207"/>
                    </a:lnTo>
                    <a:cubicBezTo>
                      <a:pt x="6439" y="8207"/>
                      <a:pt x="6435" y="8206"/>
                      <a:pt x="6428" y="8206"/>
                    </a:cubicBezTo>
                    <a:cubicBezTo>
                      <a:pt x="6276" y="8206"/>
                      <a:pt x="4604" y="8237"/>
                      <a:pt x="4604" y="9574"/>
                    </a:cubicBezTo>
                    <a:cubicBezTo>
                      <a:pt x="4604" y="10942"/>
                      <a:pt x="5571" y="11309"/>
                      <a:pt x="6305" y="11309"/>
                    </a:cubicBezTo>
                    <a:lnTo>
                      <a:pt x="7573" y="11309"/>
                    </a:lnTo>
                    <a:cubicBezTo>
                      <a:pt x="7573" y="11309"/>
                      <a:pt x="9808" y="11009"/>
                      <a:pt x="9808" y="6639"/>
                    </a:cubicBezTo>
                    <a:cubicBezTo>
                      <a:pt x="9808" y="2269"/>
                      <a:pt x="9107" y="1869"/>
                      <a:pt x="8907" y="1502"/>
                    </a:cubicBezTo>
                    <a:cubicBezTo>
                      <a:pt x="8707" y="1168"/>
                      <a:pt x="7673" y="801"/>
                      <a:pt x="7139" y="801"/>
                    </a:cubicBezTo>
                    <a:lnTo>
                      <a:pt x="5738" y="801"/>
                    </a:lnTo>
                    <a:cubicBezTo>
                      <a:pt x="5738" y="801"/>
                      <a:pt x="5304" y="1"/>
                      <a:pt x="427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1936;p34"/>
              <p:cNvSpPr/>
              <p:nvPr/>
            </p:nvSpPr>
            <p:spPr>
              <a:xfrm>
                <a:off x="3960713" y="3049725"/>
                <a:ext cx="58400" cy="57550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2302" extrusionOk="0">
                    <a:moveTo>
                      <a:pt x="2336" y="0"/>
                    </a:moveTo>
                    <a:lnTo>
                      <a:pt x="1" y="2302"/>
                    </a:lnTo>
                    <a:lnTo>
                      <a:pt x="1869" y="2302"/>
                    </a:lnTo>
                    <a:lnTo>
                      <a:pt x="2336" y="1835"/>
                    </a:lnTo>
                    <a:lnTo>
                      <a:pt x="23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8" name="Google Shape;1937;p34"/>
            <p:cNvSpPr/>
            <p:nvPr/>
          </p:nvSpPr>
          <p:spPr>
            <a:xfrm>
              <a:off x="1054798" y="3343377"/>
              <a:ext cx="180666" cy="194055"/>
            </a:xfrm>
            <a:custGeom>
              <a:avLst/>
              <a:gdLst/>
              <a:ahLst/>
              <a:cxnLst/>
              <a:rect l="l" t="t" r="r" b="b"/>
              <a:pathLst>
                <a:path w="13978" h="15011" extrusionOk="0">
                  <a:moveTo>
                    <a:pt x="1535" y="0"/>
                  </a:moveTo>
                  <a:cubicBezTo>
                    <a:pt x="701" y="0"/>
                    <a:pt x="1" y="667"/>
                    <a:pt x="1" y="1501"/>
                  </a:cubicBezTo>
                  <a:lnTo>
                    <a:pt x="1" y="9007"/>
                  </a:lnTo>
                  <a:cubicBezTo>
                    <a:pt x="1" y="12309"/>
                    <a:pt x="2769" y="15011"/>
                    <a:pt x="6205" y="15011"/>
                  </a:cubicBezTo>
                  <a:lnTo>
                    <a:pt x="7773" y="15011"/>
                  </a:lnTo>
                  <a:cubicBezTo>
                    <a:pt x="11209" y="15011"/>
                    <a:pt x="13977" y="12476"/>
                    <a:pt x="13977" y="9374"/>
                  </a:cubicBezTo>
                  <a:cubicBezTo>
                    <a:pt x="13977" y="6272"/>
                    <a:pt x="11909" y="3770"/>
                    <a:pt x="9341" y="3770"/>
                  </a:cubicBezTo>
                  <a:lnTo>
                    <a:pt x="6205" y="3770"/>
                  </a:lnTo>
                  <a:cubicBezTo>
                    <a:pt x="5371" y="3770"/>
                    <a:pt x="4671" y="4437"/>
                    <a:pt x="4671" y="5271"/>
                  </a:cubicBezTo>
                  <a:cubicBezTo>
                    <a:pt x="4671" y="6071"/>
                    <a:pt x="5371" y="6772"/>
                    <a:pt x="6205" y="6772"/>
                  </a:cubicBezTo>
                  <a:lnTo>
                    <a:pt x="9341" y="6772"/>
                  </a:lnTo>
                  <a:cubicBezTo>
                    <a:pt x="10041" y="6772"/>
                    <a:pt x="10875" y="7906"/>
                    <a:pt x="10875" y="9374"/>
                  </a:cubicBezTo>
                  <a:cubicBezTo>
                    <a:pt x="10875" y="10841"/>
                    <a:pt x="9474" y="12009"/>
                    <a:pt x="7773" y="12009"/>
                  </a:cubicBezTo>
                  <a:lnTo>
                    <a:pt x="6205" y="12009"/>
                  </a:lnTo>
                  <a:cubicBezTo>
                    <a:pt x="4504" y="12009"/>
                    <a:pt x="3103" y="10675"/>
                    <a:pt x="3103" y="9007"/>
                  </a:cubicBezTo>
                  <a:lnTo>
                    <a:pt x="3103" y="1501"/>
                  </a:lnTo>
                  <a:cubicBezTo>
                    <a:pt x="3103" y="667"/>
                    <a:pt x="2403" y="0"/>
                    <a:pt x="1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938;p34"/>
            <p:cNvSpPr/>
            <p:nvPr/>
          </p:nvSpPr>
          <p:spPr>
            <a:xfrm>
              <a:off x="1743313" y="2242475"/>
              <a:ext cx="273550" cy="273550"/>
            </a:xfrm>
            <a:custGeom>
              <a:avLst/>
              <a:gdLst/>
              <a:ahLst/>
              <a:cxnLst/>
              <a:rect l="l" t="t" r="r" b="b"/>
              <a:pathLst>
                <a:path w="10942" h="10942" extrusionOk="0">
                  <a:moveTo>
                    <a:pt x="9006" y="0"/>
                  </a:moveTo>
                  <a:cubicBezTo>
                    <a:pt x="7939" y="0"/>
                    <a:pt x="7072" y="868"/>
                    <a:pt x="7072" y="1935"/>
                  </a:cubicBezTo>
                  <a:cubicBezTo>
                    <a:pt x="7072" y="1968"/>
                    <a:pt x="7072" y="2035"/>
                    <a:pt x="7105" y="2068"/>
                  </a:cubicBezTo>
                  <a:lnTo>
                    <a:pt x="3169" y="4003"/>
                  </a:lnTo>
                  <a:cubicBezTo>
                    <a:pt x="2835" y="3736"/>
                    <a:pt x="2402" y="3570"/>
                    <a:pt x="1935" y="3570"/>
                  </a:cubicBezTo>
                  <a:cubicBezTo>
                    <a:pt x="867" y="3570"/>
                    <a:pt x="0" y="4403"/>
                    <a:pt x="0" y="5471"/>
                  </a:cubicBezTo>
                  <a:cubicBezTo>
                    <a:pt x="0" y="6538"/>
                    <a:pt x="867" y="7406"/>
                    <a:pt x="1935" y="7406"/>
                  </a:cubicBezTo>
                  <a:cubicBezTo>
                    <a:pt x="2402" y="7406"/>
                    <a:pt x="2835" y="7239"/>
                    <a:pt x="3169" y="6939"/>
                  </a:cubicBezTo>
                  <a:lnTo>
                    <a:pt x="7105" y="8907"/>
                  </a:lnTo>
                  <a:cubicBezTo>
                    <a:pt x="7072" y="8940"/>
                    <a:pt x="7072" y="8973"/>
                    <a:pt x="7072" y="9007"/>
                  </a:cubicBezTo>
                  <a:cubicBezTo>
                    <a:pt x="7072" y="10074"/>
                    <a:pt x="7939" y="10941"/>
                    <a:pt x="9006" y="10941"/>
                  </a:cubicBezTo>
                  <a:cubicBezTo>
                    <a:pt x="10074" y="10941"/>
                    <a:pt x="10941" y="10074"/>
                    <a:pt x="10941" y="9007"/>
                  </a:cubicBezTo>
                  <a:cubicBezTo>
                    <a:pt x="10941" y="7939"/>
                    <a:pt x="10074" y="7105"/>
                    <a:pt x="9006" y="7105"/>
                  </a:cubicBezTo>
                  <a:cubicBezTo>
                    <a:pt x="8539" y="7105"/>
                    <a:pt x="8106" y="7272"/>
                    <a:pt x="7772" y="7539"/>
                  </a:cubicBezTo>
                  <a:lnTo>
                    <a:pt x="3836" y="5604"/>
                  </a:lnTo>
                  <a:cubicBezTo>
                    <a:pt x="3836" y="5571"/>
                    <a:pt x="3869" y="5538"/>
                    <a:pt x="3869" y="5471"/>
                  </a:cubicBezTo>
                  <a:cubicBezTo>
                    <a:pt x="3869" y="5438"/>
                    <a:pt x="3836" y="5404"/>
                    <a:pt x="3836" y="5371"/>
                  </a:cubicBezTo>
                  <a:lnTo>
                    <a:pt x="7772" y="3403"/>
                  </a:lnTo>
                  <a:cubicBezTo>
                    <a:pt x="8106" y="3703"/>
                    <a:pt x="8539" y="3870"/>
                    <a:pt x="9006" y="3870"/>
                  </a:cubicBezTo>
                  <a:cubicBezTo>
                    <a:pt x="10074" y="3870"/>
                    <a:pt x="10941" y="3002"/>
                    <a:pt x="10941" y="1935"/>
                  </a:cubicBezTo>
                  <a:cubicBezTo>
                    <a:pt x="10941" y="868"/>
                    <a:pt x="10074" y="0"/>
                    <a:pt x="90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0" name="Google Shape;1939;p34"/>
            <p:cNvGrpSpPr/>
            <p:nvPr/>
          </p:nvGrpSpPr>
          <p:grpSpPr>
            <a:xfrm>
              <a:off x="2004350" y="4136713"/>
              <a:ext cx="328561" cy="197325"/>
              <a:chOff x="3125113" y="3600100"/>
              <a:chExt cx="265225" cy="159300"/>
            </a:xfrm>
          </p:grpSpPr>
          <p:sp>
            <p:nvSpPr>
              <p:cNvPr id="253" name="Google Shape;1940;p34"/>
              <p:cNvSpPr/>
              <p:nvPr/>
            </p:nvSpPr>
            <p:spPr>
              <a:xfrm>
                <a:off x="3301913" y="3600100"/>
                <a:ext cx="83425" cy="82600"/>
              </a:xfrm>
              <a:custGeom>
                <a:avLst/>
                <a:gdLst/>
                <a:ahLst/>
                <a:cxnLst/>
                <a:rect l="l" t="t" r="r" b="b"/>
                <a:pathLst>
                  <a:path w="3337" h="3304" extrusionOk="0">
                    <a:moveTo>
                      <a:pt x="1668" y="1"/>
                    </a:moveTo>
                    <a:cubicBezTo>
                      <a:pt x="734" y="1"/>
                      <a:pt x="1" y="768"/>
                      <a:pt x="1" y="1669"/>
                    </a:cubicBezTo>
                    <a:cubicBezTo>
                      <a:pt x="1" y="2569"/>
                      <a:pt x="734" y="3303"/>
                      <a:pt x="1668" y="3303"/>
                    </a:cubicBezTo>
                    <a:cubicBezTo>
                      <a:pt x="2602" y="3303"/>
                      <a:pt x="3336" y="2569"/>
                      <a:pt x="3336" y="1669"/>
                    </a:cubicBezTo>
                    <a:cubicBezTo>
                      <a:pt x="3336" y="768"/>
                      <a:pt x="2602" y="1"/>
                      <a:pt x="16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1941;p34"/>
              <p:cNvSpPr/>
              <p:nvPr/>
            </p:nvSpPr>
            <p:spPr>
              <a:xfrm>
                <a:off x="3211013" y="3615950"/>
                <a:ext cx="75925" cy="74250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2970" extrusionOk="0">
                    <a:moveTo>
                      <a:pt x="1502" y="1"/>
                    </a:moveTo>
                    <a:cubicBezTo>
                      <a:pt x="668" y="1"/>
                      <a:pt x="1" y="668"/>
                      <a:pt x="1" y="1502"/>
                    </a:cubicBezTo>
                    <a:cubicBezTo>
                      <a:pt x="1" y="2302"/>
                      <a:pt x="668" y="2969"/>
                      <a:pt x="1502" y="2969"/>
                    </a:cubicBezTo>
                    <a:cubicBezTo>
                      <a:pt x="2369" y="2969"/>
                      <a:pt x="3036" y="2302"/>
                      <a:pt x="3036" y="1502"/>
                    </a:cubicBezTo>
                    <a:cubicBezTo>
                      <a:pt x="3036" y="668"/>
                      <a:pt x="2336" y="1"/>
                      <a:pt x="15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1942;p34"/>
              <p:cNvSpPr/>
              <p:nvPr/>
            </p:nvSpPr>
            <p:spPr>
              <a:xfrm>
                <a:off x="3129288" y="3630975"/>
                <a:ext cx="67575" cy="66725"/>
              </a:xfrm>
              <a:custGeom>
                <a:avLst/>
                <a:gdLst/>
                <a:ahLst/>
                <a:cxnLst/>
                <a:rect l="l" t="t" r="r" b="b"/>
                <a:pathLst>
                  <a:path w="2703" h="2669" extrusionOk="0">
                    <a:moveTo>
                      <a:pt x="1335" y="0"/>
                    </a:moveTo>
                    <a:cubicBezTo>
                      <a:pt x="601" y="0"/>
                      <a:pt x="1" y="567"/>
                      <a:pt x="1" y="1334"/>
                    </a:cubicBezTo>
                    <a:cubicBezTo>
                      <a:pt x="1" y="2068"/>
                      <a:pt x="601" y="2669"/>
                      <a:pt x="1335" y="2669"/>
                    </a:cubicBezTo>
                    <a:cubicBezTo>
                      <a:pt x="2102" y="2669"/>
                      <a:pt x="2703" y="2068"/>
                      <a:pt x="2703" y="1334"/>
                    </a:cubicBezTo>
                    <a:cubicBezTo>
                      <a:pt x="2703" y="567"/>
                      <a:pt x="2102" y="0"/>
                      <a:pt x="13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1943;p34"/>
              <p:cNvSpPr/>
              <p:nvPr/>
            </p:nvSpPr>
            <p:spPr>
              <a:xfrm>
                <a:off x="3125113" y="3705175"/>
                <a:ext cx="75075" cy="54225"/>
              </a:xfrm>
              <a:custGeom>
                <a:avLst/>
                <a:gdLst/>
                <a:ahLst/>
                <a:cxnLst/>
                <a:rect l="l" t="t" r="r" b="b"/>
                <a:pathLst>
                  <a:path w="3003" h="2169" extrusionOk="0">
                    <a:moveTo>
                      <a:pt x="1502" y="1"/>
                    </a:moveTo>
                    <a:cubicBezTo>
                      <a:pt x="635" y="1"/>
                      <a:pt x="1" y="735"/>
                      <a:pt x="1" y="1502"/>
                    </a:cubicBezTo>
                    <a:lnTo>
                      <a:pt x="1" y="2036"/>
                    </a:lnTo>
                    <a:cubicBezTo>
                      <a:pt x="1" y="2102"/>
                      <a:pt x="68" y="2169"/>
                      <a:pt x="168" y="2169"/>
                    </a:cubicBezTo>
                    <a:lnTo>
                      <a:pt x="2870" y="2169"/>
                    </a:lnTo>
                    <a:cubicBezTo>
                      <a:pt x="2936" y="2169"/>
                      <a:pt x="3003" y="2102"/>
                      <a:pt x="3003" y="2036"/>
                    </a:cubicBezTo>
                    <a:lnTo>
                      <a:pt x="3003" y="1502"/>
                    </a:lnTo>
                    <a:cubicBezTo>
                      <a:pt x="3003" y="735"/>
                      <a:pt x="2369" y="1"/>
                      <a:pt x="15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1944;p34"/>
              <p:cNvSpPr/>
              <p:nvPr/>
            </p:nvSpPr>
            <p:spPr>
              <a:xfrm>
                <a:off x="3207688" y="3698500"/>
                <a:ext cx="82575" cy="60900"/>
              </a:xfrm>
              <a:custGeom>
                <a:avLst/>
                <a:gdLst/>
                <a:ahLst/>
                <a:cxnLst/>
                <a:rect l="l" t="t" r="r" b="b"/>
                <a:pathLst>
                  <a:path w="3303" h="2436" extrusionOk="0">
                    <a:moveTo>
                      <a:pt x="1635" y="1"/>
                    </a:moveTo>
                    <a:cubicBezTo>
                      <a:pt x="701" y="1"/>
                      <a:pt x="0" y="835"/>
                      <a:pt x="0" y="1702"/>
                    </a:cubicBezTo>
                    <a:lnTo>
                      <a:pt x="0" y="2269"/>
                    </a:lnTo>
                    <a:cubicBezTo>
                      <a:pt x="0" y="2336"/>
                      <a:pt x="67" y="2436"/>
                      <a:pt x="134" y="2436"/>
                    </a:cubicBezTo>
                    <a:lnTo>
                      <a:pt x="3169" y="2436"/>
                    </a:lnTo>
                    <a:cubicBezTo>
                      <a:pt x="3236" y="2436"/>
                      <a:pt x="3303" y="2369"/>
                      <a:pt x="3303" y="2269"/>
                    </a:cubicBezTo>
                    <a:lnTo>
                      <a:pt x="3303" y="1702"/>
                    </a:lnTo>
                    <a:cubicBezTo>
                      <a:pt x="3303" y="835"/>
                      <a:pt x="2602" y="1"/>
                      <a:pt x="16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1945;p34"/>
              <p:cNvSpPr/>
              <p:nvPr/>
            </p:nvSpPr>
            <p:spPr>
              <a:xfrm>
                <a:off x="3297738" y="3691850"/>
                <a:ext cx="92600" cy="67550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2702" extrusionOk="0">
                    <a:moveTo>
                      <a:pt x="1835" y="0"/>
                    </a:moveTo>
                    <a:cubicBezTo>
                      <a:pt x="768" y="0"/>
                      <a:pt x="1" y="934"/>
                      <a:pt x="1" y="1901"/>
                    </a:cubicBezTo>
                    <a:lnTo>
                      <a:pt x="1" y="2535"/>
                    </a:lnTo>
                    <a:cubicBezTo>
                      <a:pt x="1" y="2602"/>
                      <a:pt x="67" y="2702"/>
                      <a:pt x="168" y="2702"/>
                    </a:cubicBezTo>
                    <a:lnTo>
                      <a:pt x="3503" y="2702"/>
                    </a:lnTo>
                    <a:cubicBezTo>
                      <a:pt x="3603" y="2702"/>
                      <a:pt x="3703" y="2602"/>
                      <a:pt x="3703" y="2535"/>
                    </a:cubicBezTo>
                    <a:lnTo>
                      <a:pt x="3703" y="1901"/>
                    </a:lnTo>
                    <a:cubicBezTo>
                      <a:pt x="3670" y="934"/>
                      <a:pt x="2903" y="0"/>
                      <a:pt x="18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1" name="Google Shape;1946;p34"/>
            <p:cNvSpPr/>
            <p:nvPr/>
          </p:nvSpPr>
          <p:spPr>
            <a:xfrm>
              <a:off x="2579738" y="2021475"/>
              <a:ext cx="355275" cy="329775"/>
            </a:xfrm>
            <a:custGeom>
              <a:avLst/>
              <a:gdLst/>
              <a:ahLst/>
              <a:cxnLst/>
              <a:rect l="l" t="t" r="r" b="b"/>
              <a:pathLst>
                <a:path w="14211" h="13191" extrusionOk="0">
                  <a:moveTo>
                    <a:pt x="7039" y="1"/>
                  </a:moveTo>
                  <a:cubicBezTo>
                    <a:pt x="6171" y="1"/>
                    <a:pt x="5304" y="234"/>
                    <a:pt x="4604" y="768"/>
                  </a:cubicBezTo>
                  <a:cubicBezTo>
                    <a:pt x="4070" y="1168"/>
                    <a:pt x="3670" y="1702"/>
                    <a:pt x="3403" y="2302"/>
                  </a:cubicBezTo>
                  <a:lnTo>
                    <a:pt x="3403" y="2336"/>
                  </a:lnTo>
                  <a:cubicBezTo>
                    <a:pt x="3169" y="2936"/>
                    <a:pt x="3169" y="3603"/>
                    <a:pt x="3236" y="4204"/>
                  </a:cubicBezTo>
                  <a:cubicBezTo>
                    <a:pt x="3236" y="4637"/>
                    <a:pt x="3303" y="5038"/>
                    <a:pt x="3236" y="5438"/>
                  </a:cubicBezTo>
                  <a:cubicBezTo>
                    <a:pt x="3236" y="5471"/>
                    <a:pt x="3236" y="5471"/>
                    <a:pt x="3236" y="5471"/>
                  </a:cubicBezTo>
                  <a:cubicBezTo>
                    <a:pt x="3153" y="5488"/>
                    <a:pt x="3052" y="5496"/>
                    <a:pt x="2948" y="5496"/>
                  </a:cubicBezTo>
                  <a:cubicBezTo>
                    <a:pt x="2844" y="5496"/>
                    <a:pt x="2736" y="5488"/>
                    <a:pt x="2635" y="5471"/>
                  </a:cubicBezTo>
                  <a:cubicBezTo>
                    <a:pt x="2502" y="5438"/>
                    <a:pt x="2335" y="5371"/>
                    <a:pt x="2168" y="5338"/>
                  </a:cubicBezTo>
                  <a:cubicBezTo>
                    <a:pt x="2127" y="5329"/>
                    <a:pt x="2085" y="5325"/>
                    <a:pt x="2044" y="5325"/>
                  </a:cubicBezTo>
                  <a:cubicBezTo>
                    <a:pt x="1920" y="5325"/>
                    <a:pt x="1802" y="5363"/>
                    <a:pt x="1701" y="5438"/>
                  </a:cubicBezTo>
                  <a:cubicBezTo>
                    <a:pt x="1568" y="5505"/>
                    <a:pt x="1435" y="5605"/>
                    <a:pt x="1435" y="5805"/>
                  </a:cubicBezTo>
                  <a:cubicBezTo>
                    <a:pt x="1435" y="5838"/>
                    <a:pt x="1435" y="5838"/>
                    <a:pt x="1435" y="5838"/>
                  </a:cubicBezTo>
                  <a:cubicBezTo>
                    <a:pt x="1468" y="5972"/>
                    <a:pt x="1535" y="6038"/>
                    <a:pt x="1601" y="6105"/>
                  </a:cubicBezTo>
                  <a:cubicBezTo>
                    <a:pt x="1668" y="6172"/>
                    <a:pt x="1735" y="6205"/>
                    <a:pt x="1768" y="6238"/>
                  </a:cubicBezTo>
                  <a:cubicBezTo>
                    <a:pt x="2068" y="6439"/>
                    <a:pt x="2435" y="6539"/>
                    <a:pt x="2736" y="6639"/>
                  </a:cubicBezTo>
                  <a:cubicBezTo>
                    <a:pt x="2936" y="6739"/>
                    <a:pt x="3102" y="6872"/>
                    <a:pt x="3169" y="7072"/>
                  </a:cubicBezTo>
                  <a:cubicBezTo>
                    <a:pt x="3203" y="7272"/>
                    <a:pt x="3102" y="7539"/>
                    <a:pt x="2969" y="7806"/>
                  </a:cubicBezTo>
                  <a:cubicBezTo>
                    <a:pt x="2635" y="8473"/>
                    <a:pt x="2135" y="9040"/>
                    <a:pt x="1535" y="9474"/>
                  </a:cubicBezTo>
                  <a:cubicBezTo>
                    <a:pt x="1201" y="9674"/>
                    <a:pt x="834" y="9841"/>
                    <a:pt x="467" y="9941"/>
                  </a:cubicBezTo>
                  <a:lnTo>
                    <a:pt x="434" y="9941"/>
                  </a:lnTo>
                  <a:cubicBezTo>
                    <a:pt x="367" y="9974"/>
                    <a:pt x="167" y="10008"/>
                    <a:pt x="67" y="10175"/>
                  </a:cubicBezTo>
                  <a:cubicBezTo>
                    <a:pt x="67" y="10208"/>
                    <a:pt x="34" y="10208"/>
                    <a:pt x="34" y="10208"/>
                  </a:cubicBezTo>
                  <a:cubicBezTo>
                    <a:pt x="0" y="10341"/>
                    <a:pt x="34" y="10441"/>
                    <a:pt x="100" y="10508"/>
                  </a:cubicBezTo>
                  <a:cubicBezTo>
                    <a:pt x="167" y="10575"/>
                    <a:pt x="234" y="10608"/>
                    <a:pt x="267" y="10642"/>
                  </a:cubicBezTo>
                  <a:cubicBezTo>
                    <a:pt x="601" y="10842"/>
                    <a:pt x="934" y="10908"/>
                    <a:pt x="1268" y="11009"/>
                  </a:cubicBezTo>
                  <a:cubicBezTo>
                    <a:pt x="1501" y="11042"/>
                    <a:pt x="1701" y="11075"/>
                    <a:pt x="1902" y="11142"/>
                  </a:cubicBezTo>
                  <a:cubicBezTo>
                    <a:pt x="1902" y="11175"/>
                    <a:pt x="1902" y="11209"/>
                    <a:pt x="1968" y="11309"/>
                  </a:cubicBezTo>
                  <a:cubicBezTo>
                    <a:pt x="2002" y="11509"/>
                    <a:pt x="2035" y="11709"/>
                    <a:pt x="2102" y="11909"/>
                  </a:cubicBezTo>
                  <a:cubicBezTo>
                    <a:pt x="2135" y="11976"/>
                    <a:pt x="2168" y="12043"/>
                    <a:pt x="2235" y="12043"/>
                  </a:cubicBezTo>
                  <a:cubicBezTo>
                    <a:pt x="2262" y="12049"/>
                    <a:pt x="2287" y="12052"/>
                    <a:pt x="2311" y="12052"/>
                  </a:cubicBezTo>
                  <a:cubicBezTo>
                    <a:pt x="2405" y="12052"/>
                    <a:pt x="2469" y="12009"/>
                    <a:pt x="2469" y="12009"/>
                  </a:cubicBezTo>
                  <a:lnTo>
                    <a:pt x="2502" y="12009"/>
                  </a:lnTo>
                  <a:cubicBezTo>
                    <a:pt x="2822" y="11949"/>
                    <a:pt x="3143" y="11901"/>
                    <a:pt x="3448" y="11901"/>
                  </a:cubicBezTo>
                  <a:cubicBezTo>
                    <a:pt x="3652" y="11901"/>
                    <a:pt x="3850" y="11922"/>
                    <a:pt x="4036" y="11976"/>
                  </a:cubicBezTo>
                  <a:cubicBezTo>
                    <a:pt x="4570" y="12109"/>
                    <a:pt x="5004" y="12443"/>
                    <a:pt x="5504" y="12743"/>
                  </a:cubicBezTo>
                  <a:cubicBezTo>
                    <a:pt x="5838" y="12977"/>
                    <a:pt x="6238" y="13177"/>
                    <a:pt x="6672" y="13177"/>
                  </a:cubicBezTo>
                  <a:cubicBezTo>
                    <a:pt x="6779" y="13186"/>
                    <a:pt x="6881" y="13191"/>
                    <a:pt x="6979" y="13191"/>
                  </a:cubicBezTo>
                  <a:cubicBezTo>
                    <a:pt x="7217" y="13191"/>
                    <a:pt x="7437" y="13167"/>
                    <a:pt x="7672" y="13143"/>
                  </a:cubicBezTo>
                  <a:cubicBezTo>
                    <a:pt x="7973" y="13143"/>
                    <a:pt x="8239" y="13043"/>
                    <a:pt x="8473" y="12877"/>
                  </a:cubicBezTo>
                  <a:cubicBezTo>
                    <a:pt x="9007" y="12576"/>
                    <a:pt x="9474" y="12209"/>
                    <a:pt x="9974" y="12009"/>
                  </a:cubicBezTo>
                  <a:cubicBezTo>
                    <a:pt x="10141" y="11943"/>
                    <a:pt x="10374" y="11943"/>
                    <a:pt x="10608" y="11943"/>
                  </a:cubicBezTo>
                  <a:cubicBezTo>
                    <a:pt x="10724" y="11934"/>
                    <a:pt x="10840" y="11929"/>
                    <a:pt x="10956" y="11929"/>
                  </a:cubicBezTo>
                  <a:cubicBezTo>
                    <a:pt x="11271" y="11929"/>
                    <a:pt x="11582" y="11960"/>
                    <a:pt x="11875" y="12009"/>
                  </a:cubicBezTo>
                  <a:lnTo>
                    <a:pt x="11942" y="12009"/>
                  </a:lnTo>
                  <a:cubicBezTo>
                    <a:pt x="11975" y="11976"/>
                    <a:pt x="12042" y="11943"/>
                    <a:pt x="12076" y="11909"/>
                  </a:cubicBezTo>
                  <a:cubicBezTo>
                    <a:pt x="12109" y="11876"/>
                    <a:pt x="12109" y="11842"/>
                    <a:pt x="12109" y="11809"/>
                  </a:cubicBezTo>
                  <a:cubicBezTo>
                    <a:pt x="12126" y="11792"/>
                    <a:pt x="12134" y="11784"/>
                    <a:pt x="12138" y="11784"/>
                  </a:cubicBezTo>
                  <a:cubicBezTo>
                    <a:pt x="12142" y="11784"/>
                    <a:pt x="12142" y="11792"/>
                    <a:pt x="12142" y="11809"/>
                  </a:cubicBezTo>
                  <a:cubicBezTo>
                    <a:pt x="12142" y="11776"/>
                    <a:pt x="12142" y="11776"/>
                    <a:pt x="12142" y="11776"/>
                  </a:cubicBezTo>
                  <a:cubicBezTo>
                    <a:pt x="12209" y="11509"/>
                    <a:pt x="12276" y="11275"/>
                    <a:pt x="12376" y="11142"/>
                  </a:cubicBezTo>
                  <a:cubicBezTo>
                    <a:pt x="12442" y="11075"/>
                    <a:pt x="12543" y="11042"/>
                    <a:pt x="12643" y="11042"/>
                  </a:cubicBezTo>
                  <a:lnTo>
                    <a:pt x="12676" y="11042"/>
                  </a:lnTo>
                  <a:cubicBezTo>
                    <a:pt x="13043" y="11009"/>
                    <a:pt x="13376" y="10875"/>
                    <a:pt x="13710" y="10775"/>
                  </a:cubicBezTo>
                  <a:cubicBezTo>
                    <a:pt x="13810" y="10708"/>
                    <a:pt x="14010" y="10642"/>
                    <a:pt x="14110" y="10475"/>
                  </a:cubicBezTo>
                  <a:cubicBezTo>
                    <a:pt x="14210" y="10341"/>
                    <a:pt x="14177" y="10141"/>
                    <a:pt x="14044" y="10075"/>
                  </a:cubicBezTo>
                  <a:cubicBezTo>
                    <a:pt x="14044" y="10075"/>
                    <a:pt x="14044" y="10075"/>
                    <a:pt x="14044" y="10041"/>
                  </a:cubicBezTo>
                  <a:lnTo>
                    <a:pt x="14010" y="10041"/>
                  </a:lnTo>
                  <a:cubicBezTo>
                    <a:pt x="13843" y="9941"/>
                    <a:pt x="13677" y="9941"/>
                    <a:pt x="13577" y="9874"/>
                  </a:cubicBezTo>
                  <a:cubicBezTo>
                    <a:pt x="12843" y="9641"/>
                    <a:pt x="12209" y="9141"/>
                    <a:pt x="11742" y="8540"/>
                  </a:cubicBezTo>
                  <a:cubicBezTo>
                    <a:pt x="11475" y="8206"/>
                    <a:pt x="11242" y="7840"/>
                    <a:pt x="11108" y="7439"/>
                  </a:cubicBezTo>
                  <a:cubicBezTo>
                    <a:pt x="11041" y="7272"/>
                    <a:pt x="11041" y="7072"/>
                    <a:pt x="11108" y="6972"/>
                  </a:cubicBezTo>
                  <a:lnTo>
                    <a:pt x="11142" y="6972"/>
                  </a:lnTo>
                  <a:cubicBezTo>
                    <a:pt x="11275" y="6772"/>
                    <a:pt x="11508" y="6672"/>
                    <a:pt x="11775" y="6572"/>
                  </a:cubicBezTo>
                  <a:cubicBezTo>
                    <a:pt x="12042" y="6472"/>
                    <a:pt x="12376" y="6338"/>
                    <a:pt x="12609" y="6138"/>
                  </a:cubicBezTo>
                  <a:lnTo>
                    <a:pt x="12643" y="6105"/>
                  </a:lnTo>
                  <a:cubicBezTo>
                    <a:pt x="12676" y="6072"/>
                    <a:pt x="12709" y="6038"/>
                    <a:pt x="12743" y="5972"/>
                  </a:cubicBezTo>
                  <a:cubicBezTo>
                    <a:pt x="12776" y="5871"/>
                    <a:pt x="12809" y="5771"/>
                    <a:pt x="12743" y="5671"/>
                  </a:cubicBezTo>
                  <a:cubicBezTo>
                    <a:pt x="12676" y="5538"/>
                    <a:pt x="12543" y="5438"/>
                    <a:pt x="12442" y="5371"/>
                  </a:cubicBezTo>
                  <a:cubicBezTo>
                    <a:pt x="12364" y="5332"/>
                    <a:pt x="12263" y="5316"/>
                    <a:pt x="12159" y="5316"/>
                  </a:cubicBezTo>
                  <a:cubicBezTo>
                    <a:pt x="12086" y="5316"/>
                    <a:pt x="12011" y="5324"/>
                    <a:pt x="11942" y="5338"/>
                  </a:cubicBezTo>
                  <a:cubicBezTo>
                    <a:pt x="11775" y="5404"/>
                    <a:pt x="11609" y="5471"/>
                    <a:pt x="11475" y="5471"/>
                  </a:cubicBezTo>
                  <a:cubicBezTo>
                    <a:pt x="11375" y="5488"/>
                    <a:pt x="11283" y="5496"/>
                    <a:pt x="11200" y="5496"/>
                  </a:cubicBezTo>
                  <a:cubicBezTo>
                    <a:pt x="11117" y="5496"/>
                    <a:pt x="11041" y="5488"/>
                    <a:pt x="10975" y="5471"/>
                  </a:cubicBezTo>
                  <a:cubicBezTo>
                    <a:pt x="10975" y="5438"/>
                    <a:pt x="10941" y="5404"/>
                    <a:pt x="10941" y="5338"/>
                  </a:cubicBezTo>
                  <a:cubicBezTo>
                    <a:pt x="10941" y="5038"/>
                    <a:pt x="10975" y="4704"/>
                    <a:pt x="10975" y="4370"/>
                  </a:cubicBezTo>
                  <a:cubicBezTo>
                    <a:pt x="10975" y="3870"/>
                    <a:pt x="11008" y="3336"/>
                    <a:pt x="10941" y="2836"/>
                  </a:cubicBezTo>
                  <a:lnTo>
                    <a:pt x="10941" y="2803"/>
                  </a:lnTo>
                  <a:cubicBezTo>
                    <a:pt x="10775" y="1935"/>
                    <a:pt x="10208" y="1168"/>
                    <a:pt x="9474" y="668"/>
                  </a:cubicBezTo>
                  <a:cubicBezTo>
                    <a:pt x="8940" y="301"/>
                    <a:pt x="8340" y="101"/>
                    <a:pt x="7706" y="34"/>
                  </a:cubicBezTo>
                  <a:cubicBezTo>
                    <a:pt x="7439" y="1"/>
                    <a:pt x="7239" y="1"/>
                    <a:pt x="7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947;p34"/>
            <p:cNvSpPr/>
            <p:nvPr/>
          </p:nvSpPr>
          <p:spPr>
            <a:xfrm>
              <a:off x="1909788" y="4885663"/>
              <a:ext cx="272615" cy="272114"/>
            </a:xfrm>
            <a:custGeom>
              <a:avLst/>
              <a:gdLst/>
              <a:ahLst/>
              <a:cxnLst/>
              <a:rect l="l" t="t" r="r" b="b"/>
              <a:pathLst>
                <a:path w="17947" h="17914" extrusionOk="0">
                  <a:moveTo>
                    <a:pt x="6171" y="4737"/>
                  </a:moveTo>
                  <a:cubicBezTo>
                    <a:pt x="6038" y="4737"/>
                    <a:pt x="5804" y="4804"/>
                    <a:pt x="5604" y="5004"/>
                  </a:cubicBezTo>
                  <a:cubicBezTo>
                    <a:pt x="5404" y="5204"/>
                    <a:pt x="4837" y="5738"/>
                    <a:pt x="4837" y="6805"/>
                  </a:cubicBezTo>
                  <a:cubicBezTo>
                    <a:pt x="4837" y="7839"/>
                    <a:pt x="5604" y="8873"/>
                    <a:pt x="5738" y="9007"/>
                  </a:cubicBezTo>
                  <a:cubicBezTo>
                    <a:pt x="5838" y="9140"/>
                    <a:pt x="7205" y="11375"/>
                    <a:pt x="9407" y="12242"/>
                  </a:cubicBezTo>
                  <a:cubicBezTo>
                    <a:pt x="10669" y="12740"/>
                    <a:pt x="11208" y="12853"/>
                    <a:pt x="11513" y="12853"/>
                  </a:cubicBezTo>
                  <a:cubicBezTo>
                    <a:pt x="11740" y="12853"/>
                    <a:pt x="11838" y="12790"/>
                    <a:pt x="12009" y="12776"/>
                  </a:cubicBezTo>
                  <a:cubicBezTo>
                    <a:pt x="12409" y="12743"/>
                    <a:pt x="13276" y="12242"/>
                    <a:pt x="13443" y="11742"/>
                  </a:cubicBezTo>
                  <a:cubicBezTo>
                    <a:pt x="13643" y="11275"/>
                    <a:pt x="13643" y="10841"/>
                    <a:pt x="13576" y="10741"/>
                  </a:cubicBezTo>
                  <a:cubicBezTo>
                    <a:pt x="13510" y="10641"/>
                    <a:pt x="13376" y="10608"/>
                    <a:pt x="13176" y="10475"/>
                  </a:cubicBezTo>
                  <a:cubicBezTo>
                    <a:pt x="12943" y="10374"/>
                    <a:pt x="11875" y="9874"/>
                    <a:pt x="11675" y="9774"/>
                  </a:cubicBezTo>
                  <a:cubicBezTo>
                    <a:pt x="11607" y="9747"/>
                    <a:pt x="11538" y="9725"/>
                    <a:pt x="11472" y="9725"/>
                  </a:cubicBezTo>
                  <a:cubicBezTo>
                    <a:pt x="11377" y="9725"/>
                    <a:pt x="11287" y="9770"/>
                    <a:pt x="11208" y="9907"/>
                  </a:cubicBezTo>
                  <a:cubicBezTo>
                    <a:pt x="11075" y="10108"/>
                    <a:pt x="10641" y="10608"/>
                    <a:pt x="10508" y="10741"/>
                  </a:cubicBezTo>
                  <a:cubicBezTo>
                    <a:pt x="10447" y="10822"/>
                    <a:pt x="10374" y="10866"/>
                    <a:pt x="10274" y="10866"/>
                  </a:cubicBezTo>
                  <a:cubicBezTo>
                    <a:pt x="10209" y="10866"/>
                    <a:pt x="10133" y="10848"/>
                    <a:pt x="10041" y="10808"/>
                  </a:cubicBezTo>
                  <a:cubicBezTo>
                    <a:pt x="9840" y="10675"/>
                    <a:pt x="9140" y="10475"/>
                    <a:pt x="8306" y="9741"/>
                  </a:cubicBezTo>
                  <a:cubicBezTo>
                    <a:pt x="7672" y="9174"/>
                    <a:pt x="7239" y="8473"/>
                    <a:pt x="7105" y="8240"/>
                  </a:cubicBezTo>
                  <a:cubicBezTo>
                    <a:pt x="7005" y="8039"/>
                    <a:pt x="7105" y="7906"/>
                    <a:pt x="7205" y="7806"/>
                  </a:cubicBezTo>
                  <a:cubicBezTo>
                    <a:pt x="7305" y="7706"/>
                    <a:pt x="7439" y="7539"/>
                    <a:pt x="7539" y="7439"/>
                  </a:cubicBezTo>
                  <a:cubicBezTo>
                    <a:pt x="7639" y="7306"/>
                    <a:pt x="7672" y="7206"/>
                    <a:pt x="7772" y="7072"/>
                  </a:cubicBezTo>
                  <a:cubicBezTo>
                    <a:pt x="7839" y="6939"/>
                    <a:pt x="7806" y="6805"/>
                    <a:pt x="7739" y="6705"/>
                  </a:cubicBezTo>
                  <a:cubicBezTo>
                    <a:pt x="7672" y="6605"/>
                    <a:pt x="7272" y="5538"/>
                    <a:pt x="7072" y="5104"/>
                  </a:cubicBezTo>
                  <a:cubicBezTo>
                    <a:pt x="6958" y="4807"/>
                    <a:pt x="6828" y="4760"/>
                    <a:pt x="6725" y="4760"/>
                  </a:cubicBezTo>
                  <a:cubicBezTo>
                    <a:pt x="6678" y="4760"/>
                    <a:pt x="6636" y="4770"/>
                    <a:pt x="6605" y="4770"/>
                  </a:cubicBezTo>
                  <a:cubicBezTo>
                    <a:pt x="6471" y="4770"/>
                    <a:pt x="6305" y="4737"/>
                    <a:pt x="6171" y="4737"/>
                  </a:cubicBezTo>
                  <a:close/>
                  <a:moveTo>
                    <a:pt x="9140" y="1401"/>
                  </a:moveTo>
                  <a:cubicBezTo>
                    <a:pt x="13210" y="1401"/>
                    <a:pt x="16545" y="4670"/>
                    <a:pt x="16545" y="8740"/>
                  </a:cubicBezTo>
                  <a:cubicBezTo>
                    <a:pt x="16545" y="12776"/>
                    <a:pt x="13210" y="16079"/>
                    <a:pt x="9140" y="16079"/>
                  </a:cubicBezTo>
                  <a:cubicBezTo>
                    <a:pt x="7639" y="16079"/>
                    <a:pt x="6238" y="15612"/>
                    <a:pt x="5070" y="14844"/>
                  </a:cubicBezTo>
                  <a:lnTo>
                    <a:pt x="2202" y="15778"/>
                  </a:lnTo>
                  <a:lnTo>
                    <a:pt x="3136" y="13043"/>
                  </a:lnTo>
                  <a:cubicBezTo>
                    <a:pt x="2268" y="11842"/>
                    <a:pt x="1735" y="10341"/>
                    <a:pt x="1735" y="8740"/>
                  </a:cubicBezTo>
                  <a:cubicBezTo>
                    <a:pt x="1735" y="4670"/>
                    <a:pt x="5037" y="1401"/>
                    <a:pt x="9140" y="1401"/>
                  </a:cubicBezTo>
                  <a:close/>
                  <a:moveTo>
                    <a:pt x="9140" y="0"/>
                  </a:moveTo>
                  <a:cubicBezTo>
                    <a:pt x="4270" y="0"/>
                    <a:pt x="334" y="3903"/>
                    <a:pt x="334" y="8740"/>
                  </a:cubicBezTo>
                  <a:cubicBezTo>
                    <a:pt x="334" y="10374"/>
                    <a:pt x="801" y="11909"/>
                    <a:pt x="1601" y="13243"/>
                  </a:cubicBezTo>
                  <a:lnTo>
                    <a:pt x="0" y="17913"/>
                  </a:lnTo>
                  <a:lnTo>
                    <a:pt x="0" y="17913"/>
                  </a:lnTo>
                  <a:lnTo>
                    <a:pt x="4870" y="16379"/>
                  </a:lnTo>
                  <a:cubicBezTo>
                    <a:pt x="6138" y="17079"/>
                    <a:pt x="7606" y="17480"/>
                    <a:pt x="9140" y="17480"/>
                  </a:cubicBezTo>
                  <a:cubicBezTo>
                    <a:pt x="14010" y="17480"/>
                    <a:pt x="17946" y="13543"/>
                    <a:pt x="17946" y="8740"/>
                  </a:cubicBezTo>
                  <a:cubicBezTo>
                    <a:pt x="17946" y="3903"/>
                    <a:pt x="14010" y="0"/>
                    <a:pt x="91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3" name="Google Shape;1948;p34"/>
            <p:cNvGrpSpPr/>
            <p:nvPr/>
          </p:nvGrpSpPr>
          <p:grpSpPr>
            <a:xfrm>
              <a:off x="2581388" y="4904375"/>
              <a:ext cx="381975" cy="330250"/>
              <a:chOff x="2581388" y="4904375"/>
              <a:chExt cx="381975" cy="330250"/>
            </a:xfrm>
          </p:grpSpPr>
          <p:sp>
            <p:nvSpPr>
              <p:cNvPr id="250" name="Google Shape;1949;p34"/>
              <p:cNvSpPr/>
              <p:nvPr/>
            </p:nvSpPr>
            <p:spPr>
              <a:xfrm>
                <a:off x="2658113" y="5146225"/>
                <a:ext cx="305250" cy="88400"/>
              </a:xfrm>
              <a:custGeom>
                <a:avLst/>
                <a:gdLst/>
                <a:ahLst/>
                <a:cxnLst/>
                <a:rect l="l" t="t" r="r" b="b"/>
                <a:pathLst>
                  <a:path w="12210" h="3536" extrusionOk="0">
                    <a:moveTo>
                      <a:pt x="2236" y="0"/>
                    </a:moveTo>
                    <a:lnTo>
                      <a:pt x="134" y="3369"/>
                    </a:lnTo>
                    <a:lnTo>
                      <a:pt x="1" y="3536"/>
                    </a:lnTo>
                    <a:lnTo>
                      <a:pt x="9975" y="3536"/>
                    </a:lnTo>
                    <a:lnTo>
                      <a:pt x="10008" y="3503"/>
                    </a:lnTo>
                    <a:lnTo>
                      <a:pt x="122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1950;p34"/>
              <p:cNvSpPr/>
              <p:nvPr/>
            </p:nvSpPr>
            <p:spPr>
              <a:xfrm>
                <a:off x="2726513" y="4904375"/>
                <a:ext cx="236850" cy="213500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8540" extrusionOk="0">
                    <a:moveTo>
                      <a:pt x="0" y="1"/>
                    </a:moveTo>
                    <a:lnTo>
                      <a:pt x="100" y="234"/>
                    </a:lnTo>
                    <a:lnTo>
                      <a:pt x="4937" y="8473"/>
                    </a:lnTo>
                    <a:lnTo>
                      <a:pt x="4970" y="8540"/>
                    </a:lnTo>
                    <a:lnTo>
                      <a:pt x="5070" y="8540"/>
                    </a:lnTo>
                    <a:lnTo>
                      <a:pt x="9240" y="8507"/>
                    </a:lnTo>
                    <a:lnTo>
                      <a:pt x="9474" y="8507"/>
                    </a:lnTo>
                    <a:lnTo>
                      <a:pt x="9340" y="8306"/>
                    </a:lnTo>
                    <a:lnTo>
                      <a:pt x="4537" y="67"/>
                    </a:lnTo>
                    <a:lnTo>
                      <a:pt x="44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1951;p34"/>
              <p:cNvSpPr/>
              <p:nvPr/>
            </p:nvSpPr>
            <p:spPr>
              <a:xfrm>
                <a:off x="2581388" y="4915225"/>
                <a:ext cx="181825" cy="309400"/>
              </a:xfrm>
              <a:custGeom>
                <a:avLst/>
                <a:gdLst/>
                <a:ahLst/>
                <a:cxnLst/>
                <a:rect l="l" t="t" r="r" b="b"/>
                <a:pathLst>
                  <a:path w="7273" h="12376" extrusionOk="0">
                    <a:moveTo>
                      <a:pt x="5005" y="0"/>
                    </a:moveTo>
                    <a:lnTo>
                      <a:pt x="4871" y="234"/>
                    </a:lnTo>
                    <a:lnTo>
                      <a:pt x="68" y="8473"/>
                    </a:lnTo>
                    <a:lnTo>
                      <a:pt x="1" y="8540"/>
                    </a:lnTo>
                    <a:lnTo>
                      <a:pt x="68" y="8606"/>
                    </a:lnTo>
                    <a:lnTo>
                      <a:pt x="2169" y="12142"/>
                    </a:lnTo>
                    <a:lnTo>
                      <a:pt x="2269" y="12376"/>
                    </a:lnTo>
                    <a:lnTo>
                      <a:pt x="2403" y="12142"/>
                    </a:lnTo>
                    <a:lnTo>
                      <a:pt x="7239" y="3903"/>
                    </a:lnTo>
                    <a:lnTo>
                      <a:pt x="7273" y="3836"/>
                    </a:lnTo>
                    <a:lnTo>
                      <a:pt x="7239" y="3770"/>
                    </a:lnTo>
                    <a:lnTo>
                      <a:pt x="5138" y="234"/>
                    </a:lnTo>
                    <a:lnTo>
                      <a:pt x="50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" name="Google Shape;1952;p34"/>
            <p:cNvGrpSpPr/>
            <p:nvPr/>
          </p:nvGrpSpPr>
          <p:grpSpPr>
            <a:xfrm>
              <a:off x="3015038" y="2769525"/>
              <a:ext cx="224350" cy="306075"/>
              <a:chOff x="3015038" y="2769525"/>
              <a:chExt cx="224350" cy="306075"/>
            </a:xfrm>
          </p:grpSpPr>
          <p:sp>
            <p:nvSpPr>
              <p:cNvPr id="246" name="Google Shape;1953;p34"/>
              <p:cNvSpPr/>
              <p:nvPr/>
            </p:nvSpPr>
            <p:spPr>
              <a:xfrm>
                <a:off x="3079263" y="2860400"/>
                <a:ext cx="31700" cy="30900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1236" extrusionOk="0">
                    <a:moveTo>
                      <a:pt x="634" y="1"/>
                    </a:moveTo>
                    <a:cubicBezTo>
                      <a:pt x="267" y="1"/>
                      <a:pt x="0" y="301"/>
                      <a:pt x="0" y="635"/>
                    </a:cubicBezTo>
                    <a:cubicBezTo>
                      <a:pt x="0" y="968"/>
                      <a:pt x="267" y="1235"/>
                      <a:pt x="634" y="1235"/>
                    </a:cubicBezTo>
                    <a:cubicBezTo>
                      <a:pt x="1001" y="1235"/>
                      <a:pt x="1268" y="968"/>
                      <a:pt x="1268" y="635"/>
                    </a:cubicBezTo>
                    <a:cubicBezTo>
                      <a:pt x="1268" y="301"/>
                      <a:pt x="1001" y="1"/>
                      <a:pt x="63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954;p34"/>
              <p:cNvSpPr/>
              <p:nvPr/>
            </p:nvSpPr>
            <p:spPr>
              <a:xfrm>
                <a:off x="3145138" y="2860400"/>
                <a:ext cx="31700" cy="30900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1236" extrusionOk="0">
                    <a:moveTo>
                      <a:pt x="634" y="1"/>
                    </a:moveTo>
                    <a:cubicBezTo>
                      <a:pt x="301" y="1"/>
                      <a:pt x="0" y="301"/>
                      <a:pt x="0" y="635"/>
                    </a:cubicBezTo>
                    <a:cubicBezTo>
                      <a:pt x="0" y="968"/>
                      <a:pt x="301" y="1235"/>
                      <a:pt x="634" y="1235"/>
                    </a:cubicBezTo>
                    <a:cubicBezTo>
                      <a:pt x="1001" y="1235"/>
                      <a:pt x="1268" y="968"/>
                      <a:pt x="1268" y="635"/>
                    </a:cubicBezTo>
                    <a:cubicBezTo>
                      <a:pt x="1268" y="301"/>
                      <a:pt x="1001" y="1"/>
                      <a:pt x="63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955;p34"/>
              <p:cNvSpPr/>
              <p:nvPr/>
            </p:nvSpPr>
            <p:spPr>
              <a:xfrm>
                <a:off x="3015038" y="2769525"/>
                <a:ext cx="224350" cy="306075"/>
              </a:xfrm>
              <a:custGeom>
                <a:avLst/>
                <a:gdLst/>
                <a:ahLst/>
                <a:cxnLst/>
                <a:rect l="l" t="t" r="r" b="b"/>
                <a:pathLst>
                  <a:path w="8974" h="12243" extrusionOk="0">
                    <a:moveTo>
                      <a:pt x="7606" y="334"/>
                    </a:moveTo>
                    <a:cubicBezTo>
                      <a:pt x="7906" y="334"/>
                      <a:pt x="8140" y="534"/>
                      <a:pt x="8140" y="834"/>
                    </a:cubicBezTo>
                    <a:cubicBezTo>
                      <a:pt x="8140" y="1101"/>
                      <a:pt x="7906" y="1334"/>
                      <a:pt x="7606" y="1334"/>
                    </a:cubicBezTo>
                    <a:cubicBezTo>
                      <a:pt x="7339" y="1334"/>
                      <a:pt x="7106" y="1101"/>
                      <a:pt x="7106" y="834"/>
                    </a:cubicBezTo>
                    <a:cubicBezTo>
                      <a:pt x="7106" y="534"/>
                      <a:pt x="7339" y="334"/>
                      <a:pt x="7606" y="334"/>
                    </a:cubicBezTo>
                    <a:close/>
                    <a:moveTo>
                      <a:pt x="1035" y="2902"/>
                    </a:moveTo>
                    <a:cubicBezTo>
                      <a:pt x="1168" y="2902"/>
                      <a:pt x="1335" y="2935"/>
                      <a:pt x="1435" y="3002"/>
                    </a:cubicBezTo>
                    <a:cubicBezTo>
                      <a:pt x="1035" y="3336"/>
                      <a:pt x="735" y="3703"/>
                      <a:pt x="568" y="4103"/>
                    </a:cubicBezTo>
                    <a:cubicBezTo>
                      <a:pt x="434" y="3970"/>
                      <a:pt x="334" y="3769"/>
                      <a:pt x="334" y="3569"/>
                    </a:cubicBezTo>
                    <a:cubicBezTo>
                      <a:pt x="334" y="3202"/>
                      <a:pt x="634" y="2902"/>
                      <a:pt x="1035" y="2902"/>
                    </a:cubicBezTo>
                    <a:close/>
                    <a:moveTo>
                      <a:pt x="7940" y="2902"/>
                    </a:moveTo>
                    <a:cubicBezTo>
                      <a:pt x="8340" y="2902"/>
                      <a:pt x="8640" y="3202"/>
                      <a:pt x="8640" y="3569"/>
                    </a:cubicBezTo>
                    <a:cubicBezTo>
                      <a:pt x="8640" y="3769"/>
                      <a:pt x="8540" y="3970"/>
                      <a:pt x="8407" y="4103"/>
                    </a:cubicBezTo>
                    <a:cubicBezTo>
                      <a:pt x="8240" y="3703"/>
                      <a:pt x="7940" y="3336"/>
                      <a:pt x="7539" y="3036"/>
                    </a:cubicBezTo>
                    <a:cubicBezTo>
                      <a:pt x="7639" y="2935"/>
                      <a:pt x="7806" y="2902"/>
                      <a:pt x="7940" y="2902"/>
                    </a:cubicBezTo>
                    <a:close/>
                    <a:moveTo>
                      <a:pt x="4471" y="2402"/>
                    </a:moveTo>
                    <a:cubicBezTo>
                      <a:pt x="6539" y="2402"/>
                      <a:pt x="8173" y="3436"/>
                      <a:pt x="8173" y="4737"/>
                    </a:cubicBezTo>
                    <a:cubicBezTo>
                      <a:pt x="8173" y="6004"/>
                      <a:pt x="6539" y="7038"/>
                      <a:pt x="4471" y="7038"/>
                    </a:cubicBezTo>
                    <a:cubicBezTo>
                      <a:pt x="2436" y="7038"/>
                      <a:pt x="768" y="6004"/>
                      <a:pt x="768" y="4737"/>
                    </a:cubicBezTo>
                    <a:cubicBezTo>
                      <a:pt x="768" y="3469"/>
                      <a:pt x="2436" y="2402"/>
                      <a:pt x="4471" y="2402"/>
                    </a:cubicBezTo>
                    <a:close/>
                    <a:moveTo>
                      <a:pt x="6439" y="7439"/>
                    </a:moveTo>
                    <a:cubicBezTo>
                      <a:pt x="6872" y="7772"/>
                      <a:pt x="7172" y="8206"/>
                      <a:pt x="7172" y="8673"/>
                    </a:cubicBezTo>
                    <a:cubicBezTo>
                      <a:pt x="7172" y="9207"/>
                      <a:pt x="6839" y="9740"/>
                      <a:pt x="6238" y="10074"/>
                    </a:cubicBezTo>
                    <a:cubicBezTo>
                      <a:pt x="6372" y="9307"/>
                      <a:pt x="6439" y="8373"/>
                      <a:pt x="6439" y="7439"/>
                    </a:cubicBezTo>
                    <a:close/>
                    <a:moveTo>
                      <a:pt x="2536" y="7372"/>
                    </a:moveTo>
                    <a:cubicBezTo>
                      <a:pt x="2569" y="8406"/>
                      <a:pt x="2603" y="9340"/>
                      <a:pt x="2736" y="10107"/>
                    </a:cubicBezTo>
                    <a:cubicBezTo>
                      <a:pt x="2102" y="9774"/>
                      <a:pt x="1769" y="9240"/>
                      <a:pt x="1769" y="8673"/>
                    </a:cubicBezTo>
                    <a:cubicBezTo>
                      <a:pt x="1769" y="8173"/>
                      <a:pt x="2069" y="7706"/>
                      <a:pt x="2536" y="7372"/>
                    </a:cubicBezTo>
                    <a:close/>
                    <a:moveTo>
                      <a:pt x="3070" y="11241"/>
                    </a:moveTo>
                    <a:cubicBezTo>
                      <a:pt x="3203" y="11542"/>
                      <a:pt x="3370" y="11742"/>
                      <a:pt x="3570" y="11909"/>
                    </a:cubicBezTo>
                    <a:lnTo>
                      <a:pt x="1902" y="11909"/>
                    </a:lnTo>
                    <a:cubicBezTo>
                      <a:pt x="1935" y="11775"/>
                      <a:pt x="1969" y="11575"/>
                      <a:pt x="2102" y="11442"/>
                    </a:cubicBezTo>
                    <a:cubicBezTo>
                      <a:pt x="2236" y="11308"/>
                      <a:pt x="2369" y="11241"/>
                      <a:pt x="2603" y="11241"/>
                    </a:cubicBezTo>
                    <a:close/>
                    <a:moveTo>
                      <a:pt x="2936" y="7138"/>
                    </a:moveTo>
                    <a:cubicBezTo>
                      <a:pt x="3403" y="7272"/>
                      <a:pt x="3937" y="7339"/>
                      <a:pt x="4471" y="7339"/>
                    </a:cubicBezTo>
                    <a:cubicBezTo>
                      <a:pt x="5004" y="7339"/>
                      <a:pt x="5538" y="7272"/>
                      <a:pt x="6005" y="7172"/>
                    </a:cubicBezTo>
                    <a:cubicBezTo>
                      <a:pt x="6038" y="7172"/>
                      <a:pt x="6072" y="7205"/>
                      <a:pt x="6105" y="7205"/>
                    </a:cubicBezTo>
                    <a:cubicBezTo>
                      <a:pt x="6105" y="10107"/>
                      <a:pt x="5805" y="11909"/>
                      <a:pt x="4504" y="11909"/>
                    </a:cubicBezTo>
                    <a:cubicBezTo>
                      <a:pt x="3036" y="11909"/>
                      <a:pt x="2869" y="9707"/>
                      <a:pt x="2869" y="7172"/>
                    </a:cubicBezTo>
                    <a:cubicBezTo>
                      <a:pt x="2903" y="7172"/>
                      <a:pt x="2903" y="7138"/>
                      <a:pt x="2936" y="7138"/>
                    </a:cubicBezTo>
                    <a:close/>
                    <a:moveTo>
                      <a:pt x="6372" y="11241"/>
                    </a:moveTo>
                    <a:cubicBezTo>
                      <a:pt x="6572" y="11241"/>
                      <a:pt x="6705" y="11308"/>
                      <a:pt x="6806" y="11408"/>
                    </a:cubicBezTo>
                    <a:cubicBezTo>
                      <a:pt x="6972" y="11542"/>
                      <a:pt x="7006" y="11775"/>
                      <a:pt x="7039" y="11909"/>
                    </a:cubicBezTo>
                    <a:lnTo>
                      <a:pt x="5371" y="11909"/>
                    </a:lnTo>
                    <a:cubicBezTo>
                      <a:pt x="5605" y="11742"/>
                      <a:pt x="5771" y="11542"/>
                      <a:pt x="5905" y="11241"/>
                    </a:cubicBezTo>
                    <a:close/>
                    <a:moveTo>
                      <a:pt x="7606" y="0"/>
                    </a:moveTo>
                    <a:cubicBezTo>
                      <a:pt x="7273" y="0"/>
                      <a:pt x="6972" y="200"/>
                      <a:pt x="6839" y="500"/>
                    </a:cubicBezTo>
                    <a:lnTo>
                      <a:pt x="5104" y="100"/>
                    </a:lnTo>
                    <a:lnTo>
                      <a:pt x="4370" y="2102"/>
                    </a:lnTo>
                    <a:cubicBezTo>
                      <a:pt x="3336" y="2135"/>
                      <a:pt x="2402" y="2402"/>
                      <a:pt x="1702" y="2835"/>
                    </a:cubicBezTo>
                    <a:cubicBezTo>
                      <a:pt x="1535" y="2669"/>
                      <a:pt x="1302" y="2569"/>
                      <a:pt x="1035" y="2569"/>
                    </a:cubicBezTo>
                    <a:cubicBezTo>
                      <a:pt x="468" y="2569"/>
                      <a:pt x="1" y="3036"/>
                      <a:pt x="1" y="3569"/>
                    </a:cubicBezTo>
                    <a:cubicBezTo>
                      <a:pt x="1" y="3936"/>
                      <a:pt x="201" y="4236"/>
                      <a:pt x="501" y="4437"/>
                    </a:cubicBezTo>
                    <a:cubicBezTo>
                      <a:pt x="468" y="4537"/>
                      <a:pt x="468" y="4637"/>
                      <a:pt x="468" y="4737"/>
                    </a:cubicBezTo>
                    <a:cubicBezTo>
                      <a:pt x="468" y="5704"/>
                      <a:pt x="1302" y="6571"/>
                      <a:pt x="2536" y="7005"/>
                    </a:cubicBezTo>
                    <a:cubicBezTo>
                      <a:pt x="1869" y="7405"/>
                      <a:pt x="1435" y="8006"/>
                      <a:pt x="1435" y="8706"/>
                    </a:cubicBezTo>
                    <a:cubicBezTo>
                      <a:pt x="1435" y="9440"/>
                      <a:pt x="1935" y="10107"/>
                      <a:pt x="2803" y="10508"/>
                    </a:cubicBezTo>
                    <a:lnTo>
                      <a:pt x="2803" y="10474"/>
                    </a:lnTo>
                    <a:cubicBezTo>
                      <a:pt x="2836" y="10641"/>
                      <a:pt x="2903" y="10808"/>
                      <a:pt x="2936" y="10941"/>
                    </a:cubicBezTo>
                    <a:lnTo>
                      <a:pt x="2603" y="10941"/>
                    </a:lnTo>
                    <a:cubicBezTo>
                      <a:pt x="2302" y="10941"/>
                      <a:pt x="2035" y="11041"/>
                      <a:pt x="1869" y="11208"/>
                    </a:cubicBezTo>
                    <a:cubicBezTo>
                      <a:pt x="1568" y="11542"/>
                      <a:pt x="1568" y="12075"/>
                      <a:pt x="1568" y="12075"/>
                    </a:cubicBezTo>
                    <a:lnTo>
                      <a:pt x="1568" y="12242"/>
                    </a:lnTo>
                    <a:lnTo>
                      <a:pt x="7373" y="12242"/>
                    </a:lnTo>
                    <a:lnTo>
                      <a:pt x="7373" y="12075"/>
                    </a:lnTo>
                    <a:cubicBezTo>
                      <a:pt x="7373" y="12075"/>
                      <a:pt x="7373" y="11542"/>
                      <a:pt x="7039" y="11208"/>
                    </a:cubicBezTo>
                    <a:cubicBezTo>
                      <a:pt x="6872" y="11041"/>
                      <a:pt x="6639" y="10941"/>
                      <a:pt x="6372" y="10941"/>
                    </a:cubicBezTo>
                    <a:lnTo>
                      <a:pt x="6038" y="10941"/>
                    </a:lnTo>
                    <a:cubicBezTo>
                      <a:pt x="6105" y="10774"/>
                      <a:pt x="6138" y="10608"/>
                      <a:pt x="6172" y="10441"/>
                    </a:cubicBezTo>
                    <a:lnTo>
                      <a:pt x="6205" y="10474"/>
                    </a:lnTo>
                    <a:cubicBezTo>
                      <a:pt x="7006" y="10074"/>
                      <a:pt x="7506" y="9407"/>
                      <a:pt x="7506" y="8706"/>
                    </a:cubicBezTo>
                    <a:cubicBezTo>
                      <a:pt x="7506" y="8039"/>
                      <a:pt x="7072" y="7439"/>
                      <a:pt x="6439" y="7038"/>
                    </a:cubicBezTo>
                    <a:cubicBezTo>
                      <a:pt x="7673" y="6571"/>
                      <a:pt x="8507" y="5704"/>
                      <a:pt x="8507" y="4737"/>
                    </a:cubicBezTo>
                    <a:cubicBezTo>
                      <a:pt x="8507" y="4637"/>
                      <a:pt x="8507" y="4537"/>
                      <a:pt x="8473" y="4437"/>
                    </a:cubicBezTo>
                    <a:cubicBezTo>
                      <a:pt x="8774" y="4236"/>
                      <a:pt x="8974" y="3936"/>
                      <a:pt x="8974" y="3569"/>
                    </a:cubicBezTo>
                    <a:cubicBezTo>
                      <a:pt x="8974" y="3036"/>
                      <a:pt x="8507" y="2569"/>
                      <a:pt x="7940" y="2569"/>
                    </a:cubicBezTo>
                    <a:cubicBezTo>
                      <a:pt x="7673" y="2569"/>
                      <a:pt x="7439" y="2669"/>
                      <a:pt x="7273" y="2835"/>
                    </a:cubicBezTo>
                    <a:cubicBezTo>
                      <a:pt x="6572" y="2435"/>
                      <a:pt x="5705" y="2168"/>
                      <a:pt x="4704" y="2102"/>
                    </a:cubicBezTo>
                    <a:lnTo>
                      <a:pt x="5304" y="500"/>
                    </a:lnTo>
                    <a:lnTo>
                      <a:pt x="6772" y="834"/>
                    </a:lnTo>
                    <a:cubicBezTo>
                      <a:pt x="6772" y="1268"/>
                      <a:pt x="7139" y="1635"/>
                      <a:pt x="7606" y="1635"/>
                    </a:cubicBezTo>
                    <a:cubicBezTo>
                      <a:pt x="8073" y="1635"/>
                      <a:pt x="8440" y="1268"/>
                      <a:pt x="8440" y="834"/>
                    </a:cubicBezTo>
                    <a:cubicBezTo>
                      <a:pt x="8440" y="367"/>
                      <a:pt x="8073" y="0"/>
                      <a:pt x="76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956;p34"/>
              <p:cNvSpPr/>
              <p:nvPr/>
            </p:nvSpPr>
            <p:spPr>
              <a:xfrm>
                <a:off x="3089263" y="2910875"/>
                <a:ext cx="76750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751" extrusionOk="0">
                    <a:moveTo>
                      <a:pt x="184" y="0"/>
                    </a:moveTo>
                    <a:cubicBezTo>
                      <a:pt x="142" y="0"/>
                      <a:pt x="101" y="17"/>
                      <a:pt x="67" y="50"/>
                    </a:cubicBezTo>
                    <a:cubicBezTo>
                      <a:pt x="0" y="117"/>
                      <a:pt x="0" y="217"/>
                      <a:pt x="34" y="284"/>
                    </a:cubicBezTo>
                    <a:cubicBezTo>
                      <a:pt x="67" y="284"/>
                      <a:pt x="467" y="751"/>
                      <a:pt x="1502" y="751"/>
                    </a:cubicBezTo>
                    <a:cubicBezTo>
                      <a:pt x="2536" y="751"/>
                      <a:pt x="3003" y="284"/>
                      <a:pt x="3003" y="284"/>
                    </a:cubicBezTo>
                    <a:cubicBezTo>
                      <a:pt x="3069" y="217"/>
                      <a:pt x="3069" y="117"/>
                      <a:pt x="3003" y="50"/>
                    </a:cubicBezTo>
                    <a:cubicBezTo>
                      <a:pt x="2969" y="17"/>
                      <a:pt x="2928" y="0"/>
                      <a:pt x="2886" y="0"/>
                    </a:cubicBezTo>
                    <a:cubicBezTo>
                      <a:pt x="2844" y="0"/>
                      <a:pt x="2802" y="17"/>
                      <a:pt x="2769" y="50"/>
                    </a:cubicBezTo>
                    <a:cubicBezTo>
                      <a:pt x="2769" y="50"/>
                      <a:pt x="2402" y="417"/>
                      <a:pt x="1502" y="417"/>
                    </a:cubicBezTo>
                    <a:cubicBezTo>
                      <a:pt x="634" y="417"/>
                      <a:pt x="301" y="83"/>
                      <a:pt x="301" y="50"/>
                    </a:cubicBezTo>
                    <a:cubicBezTo>
                      <a:pt x="267" y="17"/>
                      <a:pt x="226" y="0"/>
                      <a:pt x="18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5" name="Google Shape;1957;p34"/>
            <p:cNvSpPr/>
            <p:nvPr/>
          </p:nvSpPr>
          <p:spPr>
            <a:xfrm>
              <a:off x="3246038" y="5033625"/>
              <a:ext cx="135950" cy="154300"/>
            </a:xfrm>
            <a:custGeom>
              <a:avLst/>
              <a:gdLst/>
              <a:ahLst/>
              <a:cxnLst/>
              <a:rect l="l" t="t" r="r" b="b"/>
              <a:pathLst>
                <a:path w="5438" h="6172" extrusionOk="0">
                  <a:moveTo>
                    <a:pt x="2602" y="1235"/>
                  </a:moveTo>
                  <a:cubicBezTo>
                    <a:pt x="3003" y="1235"/>
                    <a:pt x="3370" y="1235"/>
                    <a:pt x="3570" y="1469"/>
                  </a:cubicBezTo>
                  <a:cubicBezTo>
                    <a:pt x="3703" y="1602"/>
                    <a:pt x="3737" y="1802"/>
                    <a:pt x="3703" y="2069"/>
                  </a:cubicBezTo>
                  <a:cubicBezTo>
                    <a:pt x="3570" y="2870"/>
                    <a:pt x="2969" y="2870"/>
                    <a:pt x="2369" y="2870"/>
                  </a:cubicBezTo>
                  <a:lnTo>
                    <a:pt x="2035" y="2870"/>
                  </a:lnTo>
                  <a:lnTo>
                    <a:pt x="2269" y="1402"/>
                  </a:lnTo>
                  <a:cubicBezTo>
                    <a:pt x="2269" y="1302"/>
                    <a:pt x="2369" y="1235"/>
                    <a:pt x="2469" y="1235"/>
                  </a:cubicBezTo>
                  <a:close/>
                  <a:moveTo>
                    <a:pt x="1201" y="1"/>
                  </a:moveTo>
                  <a:cubicBezTo>
                    <a:pt x="1068" y="1"/>
                    <a:pt x="935" y="101"/>
                    <a:pt x="901" y="268"/>
                  </a:cubicBezTo>
                  <a:lnTo>
                    <a:pt x="1" y="5972"/>
                  </a:lnTo>
                  <a:cubicBezTo>
                    <a:pt x="1" y="6072"/>
                    <a:pt x="101" y="6172"/>
                    <a:pt x="201" y="6172"/>
                  </a:cubicBezTo>
                  <a:lnTo>
                    <a:pt x="1268" y="6172"/>
                  </a:lnTo>
                  <a:cubicBezTo>
                    <a:pt x="1402" y="6172"/>
                    <a:pt x="1535" y="6072"/>
                    <a:pt x="1568" y="5905"/>
                  </a:cubicBezTo>
                  <a:lnTo>
                    <a:pt x="1802" y="4371"/>
                  </a:lnTo>
                  <a:cubicBezTo>
                    <a:pt x="1835" y="4237"/>
                    <a:pt x="1969" y="4104"/>
                    <a:pt x="2102" y="4104"/>
                  </a:cubicBezTo>
                  <a:lnTo>
                    <a:pt x="2803" y="4104"/>
                  </a:lnTo>
                  <a:cubicBezTo>
                    <a:pt x="4270" y="4104"/>
                    <a:pt x="5104" y="3403"/>
                    <a:pt x="5338" y="2002"/>
                  </a:cubicBezTo>
                  <a:cubicBezTo>
                    <a:pt x="5438" y="1402"/>
                    <a:pt x="5338" y="902"/>
                    <a:pt x="5038" y="568"/>
                  </a:cubicBezTo>
                  <a:cubicBezTo>
                    <a:pt x="4737" y="201"/>
                    <a:pt x="4170" y="1"/>
                    <a:pt x="34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" name="Google Shape;1958;p34"/>
          <p:cNvGrpSpPr/>
          <p:nvPr/>
        </p:nvGrpSpPr>
        <p:grpSpPr>
          <a:xfrm>
            <a:off x="5361214" y="252462"/>
            <a:ext cx="3290700" cy="3230796"/>
            <a:chOff x="4667063" y="1900550"/>
            <a:chExt cx="3526700" cy="3462500"/>
          </a:xfrm>
          <a:solidFill>
            <a:schemeClr val="accent5">
              <a:lumMod val="85000"/>
            </a:schemeClr>
          </a:solidFill>
        </p:grpSpPr>
        <p:sp>
          <p:nvSpPr>
            <p:cNvPr id="316" name="Google Shape;1959;p34"/>
            <p:cNvSpPr/>
            <p:nvPr/>
          </p:nvSpPr>
          <p:spPr>
            <a:xfrm>
              <a:off x="5805363" y="2658325"/>
              <a:ext cx="225975" cy="191725"/>
            </a:xfrm>
            <a:custGeom>
              <a:avLst/>
              <a:gdLst/>
              <a:ahLst/>
              <a:cxnLst/>
              <a:rect l="l" t="t" r="r" b="b"/>
              <a:pathLst>
                <a:path w="9039" h="7669" extrusionOk="0">
                  <a:moveTo>
                    <a:pt x="7490" y="0"/>
                  </a:moveTo>
                  <a:cubicBezTo>
                    <a:pt x="6496" y="0"/>
                    <a:pt x="5286" y="769"/>
                    <a:pt x="5071" y="2080"/>
                  </a:cubicBezTo>
                  <a:cubicBezTo>
                    <a:pt x="5317" y="1929"/>
                    <a:pt x="5534" y="1863"/>
                    <a:pt x="5715" y="1863"/>
                  </a:cubicBezTo>
                  <a:cubicBezTo>
                    <a:pt x="6298" y="1863"/>
                    <a:pt x="6512" y="2543"/>
                    <a:pt x="6105" y="3281"/>
                  </a:cubicBezTo>
                  <a:cubicBezTo>
                    <a:pt x="5605" y="4248"/>
                    <a:pt x="5138" y="4848"/>
                    <a:pt x="4904" y="4848"/>
                  </a:cubicBezTo>
                  <a:cubicBezTo>
                    <a:pt x="4637" y="4848"/>
                    <a:pt x="4437" y="4215"/>
                    <a:pt x="4170" y="3114"/>
                  </a:cubicBezTo>
                  <a:cubicBezTo>
                    <a:pt x="3886" y="2007"/>
                    <a:pt x="3871" y="60"/>
                    <a:pt x="2847" y="60"/>
                  </a:cubicBezTo>
                  <a:cubicBezTo>
                    <a:pt x="2791" y="60"/>
                    <a:pt x="2732" y="66"/>
                    <a:pt x="2669" y="78"/>
                  </a:cubicBezTo>
                  <a:cubicBezTo>
                    <a:pt x="1502" y="312"/>
                    <a:pt x="1" y="2080"/>
                    <a:pt x="1" y="2080"/>
                  </a:cubicBezTo>
                  <a:lnTo>
                    <a:pt x="368" y="2547"/>
                  </a:lnTo>
                  <a:cubicBezTo>
                    <a:pt x="368" y="2547"/>
                    <a:pt x="826" y="2192"/>
                    <a:pt x="1150" y="2192"/>
                  </a:cubicBezTo>
                  <a:cubicBezTo>
                    <a:pt x="1236" y="2192"/>
                    <a:pt x="1313" y="2217"/>
                    <a:pt x="1368" y="2280"/>
                  </a:cubicBezTo>
                  <a:cubicBezTo>
                    <a:pt x="1602" y="2547"/>
                    <a:pt x="2536" y="6049"/>
                    <a:pt x="2869" y="6716"/>
                  </a:cubicBezTo>
                  <a:cubicBezTo>
                    <a:pt x="3071" y="7145"/>
                    <a:pt x="3559" y="7669"/>
                    <a:pt x="4145" y="7669"/>
                  </a:cubicBezTo>
                  <a:cubicBezTo>
                    <a:pt x="4334" y="7669"/>
                    <a:pt x="4534" y="7614"/>
                    <a:pt x="4737" y="7484"/>
                  </a:cubicBezTo>
                  <a:cubicBezTo>
                    <a:pt x="5571" y="6950"/>
                    <a:pt x="8307" y="4615"/>
                    <a:pt x="8807" y="1846"/>
                  </a:cubicBezTo>
                  <a:cubicBezTo>
                    <a:pt x="9038" y="567"/>
                    <a:pt x="8344" y="0"/>
                    <a:pt x="74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1960;p34"/>
            <p:cNvSpPr/>
            <p:nvPr/>
          </p:nvSpPr>
          <p:spPr>
            <a:xfrm>
              <a:off x="5002288" y="3164425"/>
              <a:ext cx="136925" cy="115850"/>
            </a:xfrm>
            <a:custGeom>
              <a:avLst/>
              <a:gdLst/>
              <a:ahLst/>
              <a:cxnLst/>
              <a:rect l="l" t="t" r="r" b="b"/>
              <a:pathLst>
                <a:path w="5477" h="4634" extrusionOk="0">
                  <a:moveTo>
                    <a:pt x="4541" y="1"/>
                  </a:moveTo>
                  <a:cubicBezTo>
                    <a:pt x="3943" y="1"/>
                    <a:pt x="3213" y="462"/>
                    <a:pt x="3070" y="1250"/>
                  </a:cubicBezTo>
                  <a:cubicBezTo>
                    <a:pt x="3211" y="1163"/>
                    <a:pt x="3338" y="1125"/>
                    <a:pt x="3446" y="1125"/>
                  </a:cubicBezTo>
                  <a:cubicBezTo>
                    <a:pt x="3792" y="1125"/>
                    <a:pt x="3933" y="1525"/>
                    <a:pt x="3703" y="1983"/>
                  </a:cubicBezTo>
                  <a:cubicBezTo>
                    <a:pt x="3403" y="2551"/>
                    <a:pt x="3103" y="2917"/>
                    <a:pt x="2970" y="2917"/>
                  </a:cubicBezTo>
                  <a:cubicBezTo>
                    <a:pt x="2803" y="2917"/>
                    <a:pt x="2703" y="2551"/>
                    <a:pt x="2536" y="1883"/>
                  </a:cubicBezTo>
                  <a:cubicBezTo>
                    <a:pt x="2346" y="1217"/>
                    <a:pt x="2336" y="39"/>
                    <a:pt x="1705" y="39"/>
                  </a:cubicBezTo>
                  <a:cubicBezTo>
                    <a:pt x="1673" y="39"/>
                    <a:pt x="1638" y="42"/>
                    <a:pt x="1602" y="49"/>
                  </a:cubicBezTo>
                  <a:cubicBezTo>
                    <a:pt x="935" y="182"/>
                    <a:pt x="1" y="1250"/>
                    <a:pt x="1" y="1250"/>
                  </a:cubicBezTo>
                  <a:lnTo>
                    <a:pt x="234" y="1550"/>
                  </a:lnTo>
                  <a:cubicBezTo>
                    <a:pt x="234" y="1550"/>
                    <a:pt x="502" y="1323"/>
                    <a:pt x="698" y="1323"/>
                  </a:cubicBezTo>
                  <a:cubicBezTo>
                    <a:pt x="751" y="1323"/>
                    <a:pt x="799" y="1340"/>
                    <a:pt x="835" y="1383"/>
                  </a:cubicBezTo>
                  <a:cubicBezTo>
                    <a:pt x="968" y="1550"/>
                    <a:pt x="1535" y="3651"/>
                    <a:pt x="1735" y="4052"/>
                  </a:cubicBezTo>
                  <a:cubicBezTo>
                    <a:pt x="1862" y="4304"/>
                    <a:pt x="2160" y="4633"/>
                    <a:pt x="2515" y="4633"/>
                  </a:cubicBezTo>
                  <a:cubicBezTo>
                    <a:pt x="2629" y="4633"/>
                    <a:pt x="2748" y="4600"/>
                    <a:pt x="2870" y="4519"/>
                  </a:cubicBezTo>
                  <a:cubicBezTo>
                    <a:pt x="3370" y="4185"/>
                    <a:pt x="5038" y="2784"/>
                    <a:pt x="5338" y="1116"/>
                  </a:cubicBezTo>
                  <a:cubicBezTo>
                    <a:pt x="5477" y="344"/>
                    <a:pt x="5058" y="1"/>
                    <a:pt x="45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1961;p34"/>
            <p:cNvSpPr/>
            <p:nvPr/>
          </p:nvSpPr>
          <p:spPr>
            <a:xfrm>
              <a:off x="5450113" y="3921625"/>
              <a:ext cx="136100" cy="115850"/>
            </a:xfrm>
            <a:custGeom>
              <a:avLst/>
              <a:gdLst/>
              <a:ahLst/>
              <a:cxnLst/>
              <a:rect l="l" t="t" r="r" b="b"/>
              <a:pathLst>
                <a:path w="5444" h="4634" extrusionOk="0">
                  <a:moveTo>
                    <a:pt x="4511" y="1"/>
                  </a:moveTo>
                  <a:cubicBezTo>
                    <a:pt x="3916" y="1"/>
                    <a:pt x="3195" y="462"/>
                    <a:pt x="3069" y="1250"/>
                  </a:cubicBezTo>
                  <a:cubicBezTo>
                    <a:pt x="3211" y="1163"/>
                    <a:pt x="3338" y="1125"/>
                    <a:pt x="3445" y="1125"/>
                  </a:cubicBezTo>
                  <a:cubicBezTo>
                    <a:pt x="3792" y="1125"/>
                    <a:pt x="3933" y="1525"/>
                    <a:pt x="3703" y="1984"/>
                  </a:cubicBezTo>
                  <a:cubicBezTo>
                    <a:pt x="3370" y="2551"/>
                    <a:pt x="3103" y="2918"/>
                    <a:pt x="2936" y="2918"/>
                  </a:cubicBezTo>
                  <a:cubicBezTo>
                    <a:pt x="2803" y="2918"/>
                    <a:pt x="2669" y="2518"/>
                    <a:pt x="2502" y="1850"/>
                  </a:cubicBezTo>
                  <a:cubicBezTo>
                    <a:pt x="2346" y="1192"/>
                    <a:pt x="2336" y="34"/>
                    <a:pt x="1727" y="34"/>
                  </a:cubicBezTo>
                  <a:cubicBezTo>
                    <a:pt x="1688" y="34"/>
                    <a:pt x="1646" y="39"/>
                    <a:pt x="1602" y="49"/>
                  </a:cubicBezTo>
                  <a:cubicBezTo>
                    <a:pt x="901" y="182"/>
                    <a:pt x="1" y="1250"/>
                    <a:pt x="1" y="1250"/>
                  </a:cubicBezTo>
                  <a:lnTo>
                    <a:pt x="234" y="1550"/>
                  </a:lnTo>
                  <a:cubicBezTo>
                    <a:pt x="234" y="1550"/>
                    <a:pt x="522" y="1307"/>
                    <a:pt x="701" y="1307"/>
                  </a:cubicBezTo>
                  <a:cubicBezTo>
                    <a:pt x="741" y="1307"/>
                    <a:pt x="776" y="1319"/>
                    <a:pt x="801" y="1350"/>
                  </a:cubicBezTo>
                  <a:cubicBezTo>
                    <a:pt x="968" y="1550"/>
                    <a:pt x="1535" y="3652"/>
                    <a:pt x="1735" y="4052"/>
                  </a:cubicBezTo>
                  <a:cubicBezTo>
                    <a:pt x="1861" y="4305"/>
                    <a:pt x="2141" y="4634"/>
                    <a:pt x="2486" y="4634"/>
                  </a:cubicBezTo>
                  <a:cubicBezTo>
                    <a:pt x="2597" y="4634"/>
                    <a:pt x="2715" y="4600"/>
                    <a:pt x="2836" y="4519"/>
                  </a:cubicBezTo>
                  <a:cubicBezTo>
                    <a:pt x="3336" y="4185"/>
                    <a:pt x="5004" y="2784"/>
                    <a:pt x="5304" y="1116"/>
                  </a:cubicBezTo>
                  <a:cubicBezTo>
                    <a:pt x="5443" y="344"/>
                    <a:pt x="5024" y="1"/>
                    <a:pt x="45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1962;p34"/>
            <p:cNvSpPr/>
            <p:nvPr/>
          </p:nvSpPr>
          <p:spPr>
            <a:xfrm>
              <a:off x="6796913" y="4801350"/>
              <a:ext cx="183100" cy="156000"/>
            </a:xfrm>
            <a:custGeom>
              <a:avLst/>
              <a:gdLst/>
              <a:ahLst/>
              <a:cxnLst/>
              <a:rect l="l" t="t" r="r" b="b"/>
              <a:pathLst>
                <a:path w="7324" h="6240" extrusionOk="0">
                  <a:moveTo>
                    <a:pt x="6075" y="0"/>
                  </a:moveTo>
                  <a:cubicBezTo>
                    <a:pt x="5268" y="0"/>
                    <a:pt x="4283" y="625"/>
                    <a:pt x="4103" y="1686"/>
                  </a:cubicBezTo>
                  <a:cubicBezTo>
                    <a:pt x="4299" y="1569"/>
                    <a:pt x="4472" y="1518"/>
                    <a:pt x="4617" y="1518"/>
                  </a:cubicBezTo>
                  <a:cubicBezTo>
                    <a:pt x="5093" y="1518"/>
                    <a:pt x="5269" y="2066"/>
                    <a:pt x="4937" y="2654"/>
                  </a:cubicBezTo>
                  <a:cubicBezTo>
                    <a:pt x="4537" y="3421"/>
                    <a:pt x="4137" y="3955"/>
                    <a:pt x="3937" y="3955"/>
                  </a:cubicBezTo>
                  <a:cubicBezTo>
                    <a:pt x="3736" y="3955"/>
                    <a:pt x="3603" y="3421"/>
                    <a:pt x="3369" y="2520"/>
                  </a:cubicBezTo>
                  <a:cubicBezTo>
                    <a:pt x="3149" y="1607"/>
                    <a:pt x="3137" y="69"/>
                    <a:pt x="2293" y="69"/>
                  </a:cubicBezTo>
                  <a:cubicBezTo>
                    <a:pt x="2244" y="69"/>
                    <a:pt x="2191" y="74"/>
                    <a:pt x="2135" y="85"/>
                  </a:cubicBezTo>
                  <a:cubicBezTo>
                    <a:pt x="1201" y="252"/>
                    <a:pt x="0" y="1686"/>
                    <a:pt x="0" y="1686"/>
                  </a:cubicBezTo>
                  <a:lnTo>
                    <a:pt x="301" y="2087"/>
                  </a:lnTo>
                  <a:cubicBezTo>
                    <a:pt x="301" y="2087"/>
                    <a:pt x="685" y="1788"/>
                    <a:pt x="941" y="1788"/>
                  </a:cubicBezTo>
                  <a:cubicBezTo>
                    <a:pt x="1005" y="1788"/>
                    <a:pt x="1061" y="1807"/>
                    <a:pt x="1101" y="1853"/>
                  </a:cubicBezTo>
                  <a:cubicBezTo>
                    <a:pt x="1301" y="2087"/>
                    <a:pt x="2069" y="4922"/>
                    <a:pt x="2302" y="5456"/>
                  </a:cubicBezTo>
                  <a:cubicBezTo>
                    <a:pt x="2479" y="5809"/>
                    <a:pt x="2866" y="6239"/>
                    <a:pt x="3347" y="6239"/>
                  </a:cubicBezTo>
                  <a:cubicBezTo>
                    <a:pt x="3502" y="6239"/>
                    <a:pt x="3666" y="6195"/>
                    <a:pt x="3836" y="6090"/>
                  </a:cubicBezTo>
                  <a:cubicBezTo>
                    <a:pt x="4504" y="5656"/>
                    <a:pt x="6739" y="3755"/>
                    <a:pt x="7139" y="1486"/>
                  </a:cubicBezTo>
                  <a:cubicBezTo>
                    <a:pt x="7323" y="457"/>
                    <a:pt x="6764" y="0"/>
                    <a:pt x="6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1963;p34"/>
            <p:cNvSpPr/>
            <p:nvPr/>
          </p:nvSpPr>
          <p:spPr>
            <a:xfrm>
              <a:off x="5479313" y="3589275"/>
              <a:ext cx="169300" cy="168475"/>
            </a:xfrm>
            <a:custGeom>
              <a:avLst/>
              <a:gdLst/>
              <a:ahLst/>
              <a:cxnLst/>
              <a:rect l="l" t="t" r="r" b="b"/>
              <a:pathLst>
                <a:path w="6772" h="6739" extrusionOk="0">
                  <a:moveTo>
                    <a:pt x="3369" y="1735"/>
                  </a:moveTo>
                  <a:cubicBezTo>
                    <a:pt x="3569" y="1735"/>
                    <a:pt x="3769" y="1902"/>
                    <a:pt x="3769" y="2135"/>
                  </a:cubicBezTo>
                  <a:cubicBezTo>
                    <a:pt x="3769" y="2369"/>
                    <a:pt x="3569" y="2535"/>
                    <a:pt x="3369" y="2535"/>
                  </a:cubicBezTo>
                  <a:lnTo>
                    <a:pt x="2168" y="2535"/>
                  </a:lnTo>
                  <a:cubicBezTo>
                    <a:pt x="1935" y="2535"/>
                    <a:pt x="1768" y="2369"/>
                    <a:pt x="1768" y="2135"/>
                  </a:cubicBezTo>
                  <a:cubicBezTo>
                    <a:pt x="1768" y="1902"/>
                    <a:pt x="1935" y="1735"/>
                    <a:pt x="2168" y="1735"/>
                  </a:cubicBezTo>
                  <a:close/>
                  <a:moveTo>
                    <a:pt x="4570" y="4170"/>
                  </a:moveTo>
                  <a:cubicBezTo>
                    <a:pt x="4804" y="4170"/>
                    <a:pt x="5004" y="4337"/>
                    <a:pt x="5004" y="4570"/>
                  </a:cubicBezTo>
                  <a:cubicBezTo>
                    <a:pt x="5004" y="4804"/>
                    <a:pt x="4804" y="4970"/>
                    <a:pt x="4570" y="4970"/>
                  </a:cubicBezTo>
                  <a:lnTo>
                    <a:pt x="2168" y="4970"/>
                  </a:lnTo>
                  <a:cubicBezTo>
                    <a:pt x="1935" y="4970"/>
                    <a:pt x="1768" y="4804"/>
                    <a:pt x="1768" y="4570"/>
                  </a:cubicBezTo>
                  <a:cubicBezTo>
                    <a:pt x="1768" y="4337"/>
                    <a:pt x="1935" y="4170"/>
                    <a:pt x="2168" y="4170"/>
                  </a:cubicBezTo>
                  <a:close/>
                  <a:moveTo>
                    <a:pt x="2135" y="0"/>
                  </a:moveTo>
                  <a:cubicBezTo>
                    <a:pt x="967" y="0"/>
                    <a:pt x="0" y="968"/>
                    <a:pt x="0" y="2135"/>
                  </a:cubicBezTo>
                  <a:lnTo>
                    <a:pt x="0" y="4603"/>
                  </a:lnTo>
                  <a:cubicBezTo>
                    <a:pt x="0" y="5771"/>
                    <a:pt x="967" y="6738"/>
                    <a:pt x="2135" y="6738"/>
                  </a:cubicBezTo>
                  <a:lnTo>
                    <a:pt x="4603" y="6738"/>
                  </a:lnTo>
                  <a:cubicBezTo>
                    <a:pt x="5771" y="6738"/>
                    <a:pt x="6738" y="5771"/>
                    <a:pt x="6738" y="4603"/>
                  </a:cubicBezTo>
                  <a:lnTo>
                    <a:pt x="6772" y="2902"/>
                  </a:lnTo>
                  <a:lnTo>
                    <a:pt x="6738" y="2802"/>
                  </a:lnTo>
                  <a:lnTo>
                    <a:pt x="6672" y="2669"/>
                  </a:lnTo>
                  <a:lnTo>
                    <a:pt x="6571" y="2602"/>
                  </a:lnTo>
                  <a:cubicBezTo>
                    <a:pt x="6471" y="2502"/>
                    <a:pt x="5838" y="2602"/>
                    <a:pt x="5671" y="2469"/>
                  </a:cubicBezTo>
                  <a:cubicBezTo>
                    <a:pt x="5537" y="2335"/>
                    <a:pt x="5537" y="2135"/>
                    <a:pt x="5471" y="1868"/>
                  </a:cubicBezTo>
                  <a:cubicBezTo>
                    <a:pt x="5404" y="1368"/>
                    <a:pt x="5371" y="1334"/>
                    <a:pt x="5304" y="1168"/>
                  </a:cubicBezTo>
                  <a:cubicBezTo>
                    <a:pt x="5004" y="534"/>
                    <a:pt x="4203" y="67"/>
                    <a:pt x="36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1964;p34"/>
            <p:cNvSpPr/>
            <p:nvPr/>
          </p:nvSpPr>
          <p:spPr>
            <a:xfrm>
              <a:off x="6207313" y="4038750"/>
              <a:ext cx="122625" cy="90100"/>
            </a:xfrm>
            <a:custGeom>
              <a:avLst/>
              <a:gdLst/>
              <a:ahLst/>
              <a:cxnLst/>
              <a:rect l="l" t="t" r="r" b="b"/>
              <a:pathLst>
                <a:path w="4905" h="3604" extrusionOk="0">
                  <a:moveTo>
                    <a:pt x="1936" y="1001"/>
                  </a:moveTo>
                  <a:lnTo>
                    <a:pt x="3270" y="1735"/>
                  </a:lnTo>
                  <a:lnTo>
                    <a:pt x="1936" y="2469"/>
                  </a:lnTo>
                  <a:lnTo>
                    <a:pt x="1936" y="1001"/>
                  </a:lnTo>
                  <a:close/>
                  <a:moveTo>
                    <a:pt x="2469" y="1"/>
                  </a:moveTo>
                  <a:cubicBezTo>
                    <a:pt x="2469" y="1"/>
                    <a:pt x="1435" y="1"/>
                    <a:pt x="735" y="34"/>
                  </a:cubicBezTo>
                  <a:cubicBezTo>
                    <a:pt x="635" y="67"/>
                    <a:pt x="435" y="67"/>
                    <a:pt x="234" y="268"/>
                  </a:cubicBezTo>
                  <a:cubicBezTo>
                    <a:pt x="101" y="401"/>
                    <a:pt x="34" y="768"/>
                    <a:pt x="34" y="768"/>
                  </a:cubicBezTo>
                  <a:cubicBezTo>
                    <a:pt x="34" y="768"/>
                    <a:pt x="1" y="1202"/>
                    <a:pt x="1" y="1602"/>
                  </a:cubicBezTo>
                  <a:lnTo>
                    <a:pt x="1" y="2002"/>
                  </a:lnTo>
                  <a:cubicBezTo>
                    <a:pt x="1" y="2402"/>
                    <a:pt x="34" y="2803"/>
                    <a:pt x="34" y="2803"/>
                  </a:cubicBezTo>
                  <a:cubicBezTo>
                    <a:pt x="34" y="2803"/>
                    <a:pt x="101" y="3170"/>
                    <a:pt x="234" y="3336"/>
                  </a:cubicBezTo>
                  <a:cubicBezTo>
                    <a:pt x="435" y="3537"/>
                    <a:pt x="668" y="3537"/>
                    <a:pt x="768" y="3537"/>
                  </a:cubicBezTo>
                  <a:cubicBezTo>
                    <a:pt x="1168" y="3570"/>
                    <a:pt x="2469" y="3603"/>
                    <a:pt x="2469" y="3603"/>
                  </a:cubicBezTo>
                  <a:cubicBezTo>
                    <a:pt x="2469" y="3603"/>
                    <a:pt x="3503" y="3603"/>
                    <a:pt x="4171" y="3537"/>
                  </a:cubicBezTo>
                  <a:cubicBezTo>
                    <a:pt x="4271" y="3537"/>
                    <a:pt x="4471" y="3537"/>
                    <a:pt x="4671" y="3336"/>
                  </a:cubicBezTo>
                  <a:cubicBezTo>
                    <a:pt x="4804" y="3170"/>
                    <a:pt x="4871" y="2803"/>
                    <a:pt x="4871" y="2803"/>
                  </a:cubicBezTo>
                  <a:cubicBezTo>
                    <a:pt x="4871" y="2803"/>
                    <a:pt x="4904" y="2402"/>
                    <a:pt x="4904" y="1969"/>
                  </a:cubicBezTo>
                  <a:lnTo>
                    <a:pt x="4904" y="1602"/>
                  </a:lnTo>
                  <a:cubicBezTo>
                    <a:pt x="4904" y="1168"/>
                    <a:pt x="4871" y="768"/>
                    <a:pt x="4871" y="768"/>
                  </a:cubicBezTo>
                  <a:cubicBezTo>
                    <a:pt x="4871" y="768"/>
                    <a:pt x="4804" y="401"/>
                    <a:pt x="4671" y="268"/>
                  </a:cubicBezTo>
                  <a:cubicBezTo>
                    <a:pt x="4471" y="67"/>
                    <a:pt x="4271" y="67"/>
                    <a:pt x="4171" y="34"/>
                  </a:cubicBezTo>
                  <a:cubicBezTo>
                    <a:pt x="3503" y="1"/>
                    <a:pt x="2469" y="1"/>
                    <a:pt x="24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1965;p34"/>
            <p:cNvSpPr/>
            <p:nvPr/>
          </p:nvSpPr>
          <p:spPr>
            <a:xfrm>
              <a:off x="6311563" y="2909625"/>
              <a:ext cx="123450" cy="90075"/>
            </a:xfrm>
            <a:custGeom>
              <a:avLst/>
              <a:gdLst/>
              <a:ahLst/>
              <a:cxnLst/>
              <a:rect l="l" t="t" r="r" b="b"/>
              <a:pathLst>
                <a:path w="4938" h="3603" extrusionOk="0">
                  <a:moveTo>
                    <a:pt x="1969" y="1034"/>
                  </a:moveTo>
                  <a:lnTo>
                    <a:pt x="3303" y="1735"/>
                  </a:lnTo>
                  <a:lnTo>
                    <a:pt x="1969" y="2468"/>
                  </a:lnTo>
                  <a:lnTo>
                    <a:pt x="1969" y="1034"/>
                  </a:lnTo>
                  <a:close/>
                  <a:moveTo>
                    <a:pt x="2469" y="0"/>
                  </a:moveTo>
                  <a:cubicBezTo>
                    <a:pt x="2469" y="0"/>
                    <a:pt x="1435" y="0"/>
                    <a:pt x="734" y="33"/>
                  </a:cubicBezTo>
                  <a:cubicBezTo>
                    <a:pt x="634" y="67"/>
                    <a:pt x="434" y="67"/>
                    <a:pt x="267" y="267"/>
                  </a:cubicBezTo>
                  <a:cubicBezTo>
                    <a:pt x="101" y="400"/>
                    <a:pt x="67" y="767"/>
                    <a:pt x="67" y="767"/>
                  </a:cubicBezTo>
                  <a:cubicBezTo>
                    <a:pt x="67" y="767"/>
                    <a:pt x="1" y="1201"/>
                    <a:pt x="1" y="1601"/>
                  </a:cubicBezTo>
                  <a:lnTo>
                    <a:pt x="1" y="1968"/>
                  </a:lnTo>
                  <a:cubicBezTo>
                    <a:pt x="1" y="2402"/>
                    <a:pt x="67" y="2802"/>
                    <a:pt x="67" y="2802"/>
                  </a:cubicBezTo>
                  <a:cubicBezTo>
                    <a:pt x="67" y="2802"/>
                    <a:pt x="101" y="3169"/>
                    <a:pt x="267" y="3336"/>
                  </a:cubicBezTo>
                  <a:cubicBezTo>
                    <a:pt x="434" y="3536"/>
                    <a:pt x="701" y="3503"/>
                    <a:pt x="801" y="3536"/>
                  </a:cubicBezTo>
                  <a:cubicBezTo>
                    <a:pt x="1201" y="3569"/>
                    <a:pt x="2469" y="3603"/>
                    <a:pt x="2469" y="3603"/>
                  </a:cubicBezTo>
                  <a:cubicBezTo>
                    <a:pt x="2469" y="3603"/>
                    <a:pt x="3503" y="3603"/>
                    <a:pt x="4204" y="3536"/>
                  </a:cubicBezTo>
                  <a:cubicBezTo>
                    <a:pt x="4270" y="3536"/>
                    <a:pt x="4504" y="3536"/>
                    <a:pt x="4671" y="3336"/>
                  </a:cubicBezTo>
                  <a:cubicBezTo>
                    <a:pt x="4837" y="3169"/>
                    <a:pt x="4871" y="2802"/>
                    <a:pt x="4871" y="2802"/>
                  </a:cubicBezTo>
                  <a:cubicBezTo>
                    <a:pt x="4871" y="2802"/>
                    <a:pt x="4937" y="2402"/>
                    <a:pt x="4937" y="1968"/>
                  </a:cubicBezTo>
                  <a:lnTo>
                    <a:pt x="4937" y="1601"/>
                  </a:lnTo>
                  <a:cubicBezTo>
                    <a:pt x="4937" y="1201"/>
                    <a:pt x="4871" y="767"/>
                    <a:pt x="4871" y="767"/>
                  </a:cubicBezTo>
                  <a:cubicBezTo>
                    <a:pt x="4871" y="767"/>
                    <a:pt x="4837" y="400"/>
                    <a:pt x="4671" y="267"/>
                  </a:cubicBezTo>
                  <a:cubicBezTo>
                    <a:pt x="4504" y="67"/>
                    <a:pt x="4304" y="67"/>
                    <a:pt x="4204" y="33"/>
                  </a:cubicBezTo>
                  <a:cubicBezTo>
                    <a:pt x="3503" y="0"/>
                    <a:pt x="2469" y="0"/>
                    <a:pt x="24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1966;p34"/>
            <p:cNvSpPr/>
            <p:nvPr/>
          </p:nvSpPr>
          <p:spPr>
            <a:xfrm>
              <a:off x="5219963" y="3511700"/>
              <a:ext cx="123425" cy="90100"/>
            </a:xfrm>
            <a:custGeom>
              <a:avLst/>
              <a:gdLst/>
              <a:ahLst/>
              <a:cxnLst/>
              <a:rect l="l" t="t" r="r" b="b"/>
              <a:pathLst>
                <a:path w="4937" h="3604" extrusionOk="0">
                  <a:moveTo>
                    <a:pt x="1968" y="1035"/>
                  </a:moveTo>
                  <a:lnTo>
                    <a:pt x="3302" y="1736"/>
                  </a:lnTo>
                  <a:lnTo>
                    <a:pt x="1968" y="2469"/>
                  </a:lnTo>
                  <a:lnTo>
                    <a:pt x="1968" y="1035"/>
                  </a:lnTo>
                  <a:close/>
                  <a:moveTo>
                    <a:pt x="2468" y="1"/>
                  </a:moveTo>
                  <a:cubicBezTo>
                    <a:pt x="2468" y="1"/>
                    <a:pt x="1434" y="1"/>
                    <a:pt x="734" y="34"/>
                  </a:cubicBezTo>
                  <a:cubicBezTo>
                    <a:pt x="667" y="68"/>
                    <a:pt x="434" y="68"/>
                    <a:pt x="267" y="268"/>
                  </a:cubicBezTo>
                  <a:cubicBezTo>
                    <a:pt x="100" y="435"/>
                    <a:pt x="67" y="768"/>
                    <a:pt x="67" y="768"/>
                  </a:cubicBezTo>
                  <a:cubicBezTo>
                    <a:pt x="67" y="768"/>
                    <a:pt x="0" y="1202"/>
                    <a:pt x="0" y="1602"/>
                  </a:cubicBezTo>
                  <a:lnTo>
                    <a:pt x="0" y="2002"/>
                  </a:lnTo>
                  <a:cubicBezTo>
                    <a:pt x="0" y="2403"/>
                    <a:pt x="67" y="2803"/>
                    <a:pt x="67" y="2803"/>
                  </a:cubicBezTo>
                  <a:cubicBezTo>
                    <a:pt x="67" y="2803"/>
                    <a:pt x="100" y="3170"/>
                    <a:pt x="267" y="3337"/>
                  </a:cubicBezTo>
                  <a:cubicBezTo>
                    <a:pt x="434" y="3537"/>
                    <a:pt x="701" y="3537"/>
                    <a:pt x="801" y="3537"/>
                  </a:cubicBezTo>
                  <a:cubicBezTo>
                    <a:pt x="1201" y="3570"/>
                    <a:pt x="2468" y="3604"/>
                    <a:pt x="2468" y="3604"/>
                  </a:cubicBezTo>
                  <a:cubicBezTo>
                    <a:pt x="2468" y="3604"/>
                    <a:pt x="3503" y="3604"/>
                    <a:pt x="4203" y="3537"/>
                  </a:cubicBezTo>
                  <a:cubicBezTo>
                    <a:pt x="4303" y="3537"/>
                    <a:pt x="4503" y="3537"/>
                    <a:pt x="4670" y="3337"/>
                  </a:cubicBezTo>
                  <a:cubicBezTo>
                    <a:pt x="4837" y="3170"/>
                    <a:pt x="4870" y="2803"/>
                    <a:pt x="4870" y="2803"/>
                  </a:cubicBezTo>
                  <a:cubicBezTo>
                    <a:pt x="4870" y="2803"/>
                    <a:pt x="4937" y="2403"/>
                    <a:pt x="4937" y="2002"/>
                  </a:cubicBezTo>
                  <a:lnTo>
                    <a:pt x="4937" y="1602"/>
                  </a:lnTo>
                  <a:cubicBezTo>
                    <a:pt x="4937" y="1202"/>
                    <a:pt x="4870" y="768"/>
                    <a:pt x="4870" y="768"/>
                  </a:cubicBezTo>
                  <a:cubicBezTo>
                    <a:pt x="4870" y="768"/>
                    <a:pt x="4837" y="435"/>
                    <a:pt x="4703" y="268"/>
                  </a:cubicBezTo>
                  <a:cubicBezTo>
                    <a:pt x="4503" y="68"/>
                    <a:pt x="4303" y="68"/>
                    <a:pt x="4203" y="34"/>
                  </a:cubicBezTo>
                  <a:cubicBezTo>
                    <a:pt x="3503" y="1"/>
                    <a:pt x="2468" y="1"/>
                    <a:pt x="24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1967;p34"/>
            <p:cNvSpPr/>
            <p:nvPr/>
          </p:nvSpPr>
          <p:spPr>
            <a:xfrm>
              <a:off x="7017063" y="4261425"/>
              <a:ext cx="52575" cy="37550"/>
            </a:xfrm>
            <a:custGeom>
              <a:avLst/>
              <a:gdLst/>
              <a:ahLst/>
              <a:cxnLst/>
              <a:rect l="l" t="t" r="r" b="b"/>
              <a:pathLst>
                <a:path w="2103" h="1502" extrusionOk="0">
                  <a:moveTo>
                    <a:pt x="835" y="0"/>
                  </a:moveTo>
                  <a:lnTo>
                    <a:pt x="1" y="701"/>
                  </a:lnTo>
                  <a:lnTo>
                    <a:pt x="1235" y="1501"/>
                  </a:lnTo>
                  <a:lnTo>
                    <a:pt x="2102" y="767"/>
                  </a:lnTo>
                  <a:lnTo>
                    <a:pt x="83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1968;p34"/>
            <p:cNvSpPr/>
            <p:nvPr/>
          </p:nvSpPr>
          <p:spPr>
            <a:xfrm>
              <a:off x="7017063" y="4223900"/>
              <a:ext cx="52575" cy="37525"/>
            </a:xfrm>
            <a:custGeom>
              <a:avLst/>
              <a:gdLst/>
              <a:ahLst/>
              <a:cxnLst/>
              <a:rect l="l" t="t" r="r" b="b"/>
              <a:pathLst>
                <a:path w="2103" h="1501" extrusionOk="0">
                  <a:moveTo>
                    <a:pt x="1235" y="0"/>
                  </a:moveTo>
                  <a:lnTo>
                    <a:pt x="1" y="801"/>
                  </a:lnTo>
                  <a:lnTo>
                    <a:pt x="835" y="1501"/>
                  </a:lnTo>
                  <a:lnTo>
                    <a:pt x="2102" y="734"/>
                  </a:lnTo>
                  <a:lnTo>
                    <a:pt x="123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1969;p34"/>
            <p:cNvSpPr/>
            <p:nvPr/>
          </p:nvSpPr>
          <p:spPr>
            <a:xfrm>
              <a:off x="7069613" y="4223900"/>
              <a:ext cx="52550" cy="37525"/>
            </a:xfrm>
            <a:custGeom>
              <a:avLst/>
              <a:gdLst/>
              <a:ahLst/>
              <a:cxnLst/>
              <a:rect l="l" t="t" r="r" b="b"/>
              <a:pathLst>
                <a:path w="2102" h="1501" extrusionOk="0">
                  <a:moveTo>
                    <a:pt x="867" y="0"/>
                  </a:moveTo>
                  <a:lnTo>
                    <a:pt x="0" y="734"/>
                  </a:lnTo>
                  <a:lnTo>
                    <a:pt x="1234" y="1501"/>
                  </a:lnTo>
                  <a:lnTo>
                    <a:pt x="2102" y="801"/>
                  </a:lnTo>
                  <a:lnTo>
                    <a:pt x="86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1970;p34"/>
            <p:cNvSpPr/>
            <p:nvPr/>
          </p:nvSpPr>
          <p:spPr>
            <a:xfrm>
              <a:off x="7069613" y="4261425"/>
              <a:ext cx="52550" cy="37550"/>
            </a:xfrm>
            <a:custGeom>
              <a:avLst/>
              <a:gdLst/>
              <a:ahLst/>
              <a:cxnLst/>
              <a:rect l="l" t="t" r="r" b="b"/>
              <a:pathLst>
                <a:path w="2102" h="1502" extrusionOk="0">
                  <a:moveTo>
                    <a:pt x="1234" y="0"/>
                  </a:moveTo>
                  <a:lnTo>
                    <a:pt x="0" y="767"/>
                  </a:lnTo>
                  <a:lnTo>
                    <a:pt x="867" y="1501"/>
                  </a:lnTo>
                  <a:lnTo>
                    <a:pt x="2102" y="701"/>
                  </a:lnTo>
                  <a:lnTo>
                    <a:pt x="123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1971;p34"/>
            <p:cNvSpPr/>
            <p:nvPr/>
          </p:nvSpPr>
          <p:spPr>
            <a:xfrm>
              <a:off x="7037913" y="4284775"/>
              <a:ext cx="62575" cy="37550"/>
            </a:xfrm>
            <a:custGeom>
              <a:avLst/>
              <a:gdLst/>
              <a:ahLst/>
              <a:cxnLst/>
              <a:rect l="l" t="t" r="r" b="b"/>
              <a:pathLst>
                <a:path w="2503" h="1502" extrusionOk="0">
                  <a:moveTo>
                    <a:pt x="1235" y="0"/>
                  </a:moveTo>
                  <a:lnTo>
                    <a:pt x="401" y="767"/>
                  </a:lnTo>
                  <a:lnTo>
                    <a:pt x="1" y="567"/>
                  </a:lnTo>
                  <a:lnTo>
                    <a:pt x="34" y="834"/>
                  </a:lnTo>
                  <a:lnTo>
                    <a:pt x="1302" y="1501"/>
                  </a:lnTo>
                  <a:lnTo>
                    <a:pt x="2502" y="667"/>
                  </a:lnTo>
                  <a:lnTo>
                    <a:pt x="2502" y="400"/>
                  </a:lnTo>
                  <a:lnTo>
                    <a:pt x="2135" y="667"/>
                  </a:lnTo>
                  <a:lnTo>
                    <a:pt x="123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1972;p34"/>
            <p:cNvSpPr/>
            <p:nvPr/>
          </p:nvSpPr>
          <p:spPr>
            <a:xfrm>
              <a:off x="5682788" y="3705175"/>
              <a:ext cx="52550" cy="37550"/>
            </a:xfrm>
            <a:custGeom>
              <a:avLst/>
              <a:gdLst/>
              <a:ahLst/>
              <a:cxnLst/>
              <a:rect l="l" t="t" r="r" b="b"/>
              <a:pathLst>
                <a:path w="2102" h="1502" extrusionOk="0">
                  <a:moveTo>
                    <a:pt x="868" y="1"/>
                  </a:moveTo>
                  <a:lnTo>
                    <a:pt x="0" y="701"/>
                  </a:lnTo>
                  <a:lnTo>
                    <a:pt x="1234" y="1502"/>
                  </a:lnTo>
                  <a:lnTo>
                    <a:pt x="2102" y="768"/>
                  </a:lnTo>
                  <a:lnTo>
                    <a:pt x="86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1973;p34"/>
            <p:cNvSpPr/>
            <p:nvPr/>
          </p:nvSpPr>
          <p:spPr>
            <a:xfrm>
              <a:off x="5682788" y="3667650"/>
              <a:ext cx="52550" cy="37550"/>
            </a:xfrm>
            <a:custGeom>
              <a:avLst/>
              <a:gdLst/>
              <a:ahLst/>
              <a:cxnLst/>
              <a:rect l="l" t="t" r="r" b="b"/>
              <a:pathLst>
                <a:path w="2102" h="1502" extrusionOk="0">
                  <a:moveTo>
                    <a:pt x="1234" y="1"/>
                  </a:moveTo>
                  <a:lnTo>
                    <a:pt x="0" y="801"/>
                  </a:lnTo>
                  <a:lnTo>
                    <a:pt x="868" y="1502"/>
                  </a:lnTo>
                  <a:lnTo>
                    <a:pt x="2102" y="735"/>
                  </a:lnTo>
                  <a:lnTo>
                    <a:pt x="12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1974;p34"/>
            <p:cNvSpPr/>
            <p:nvPr/>
          </p:nvSpPr>
          <p:spPr>
            <a:xfrm>
              <a:off x="5735313" y="3667650"/>
              <a:ext cx="52575" cy="37550"/>
            </a:xfrm>
            <a:custGeom>
              <a:avLst/>
              <a:gdLst/>
              <a:ahLst/>
              <a:cxnLst/>
              <a:rect l="l" t="t" r="r" b="b"/>
              <a:pathLst>
                <a:path w="2103" h="1502" extrusionOk="0">
                  <a:moveTo>
                    <a:pt x="868" y="1"/>
                  </a:moveTo>
                  <a:lnTo>
                    <a:pt x="1" y="735"/>
                  </a:lnTo>
                  <a:lnTo>
                    <a:pt x="1268" y="1502"/>
                  </a:lnTo>
                  <a:lnTo>
                    <a:pt x="2102" y="801"/>
                  </a:lnTo>
                  <a:lnTo>
                    <a:pt x="86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1975;p34"/>
            <p:cNvSpPr/>
            <p:nvPr/>
          </p:nvSpPr>
          <p:spPr>
            <a:xfrm>
              <a:off x="5735313" y="3705175"/>
              <a:ext cx="52575" cy="37550"/>
            </a:xfrm>
            <a:custGeom>
              <a:avLst/>
              <a:gdLst/>
              <a:ahLst/>
              <a:cxnLst/>
              <a:rect l="l" t="t" r="r" b="b"/>
              <a:pathLst>
                <a:path w="2103" h="1502" extrusionOk="0">
                  <a:moveTo>
                    <a:pt x="1268" y="1"/>
                  </a:moveTo>
                  <a:lnTo>
                    <a:pt x="1" y="768"/>
                  </a:lnTo>
                  <a:lnTo>
                    <a:pt x="868" y="1502"/>
                  </a:lnTo>
                  <a:lnTo>
                    <a:pt x="2102" y="701"/>
                  </a:lnTo>
                  <a:lnTo>
                    <a:pt x="126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1976;p34"/>
            <p:cNvSpPr/>
            <p:nvPr/>
          </p:nvSpPr>
          <p:spPr>
            <a:xfrm>
              <a:off x="5704463" y="3728525"/>
              <a:ext cx="61725" cy="37550"/>
            </a:xfrm>
            <a:custGeom>
              <a:avLst/>
              <a:gdLst/>
              <a:ahLst/>
              <a:cxnLst/>
              <a:rect l="l" t="t" r="r" b="b"/>
              <a:pathLst>
                <a:path w="2469" h="1502" extrusionOk="0">
                  <a:moveTo>
                    <a:pt x="1201" y="1"/>
                  </a:moveTo>
                  <a:lnTo>
                    <a:pt x="367" y="768"/>
                  </a:lnTo>
                  <a:lnTo>
                    <a:pt x="1" y="568"/>
                  </a:lnTo>
                  <a:lnTo>
                    <a:pt x="1" y="835"/>
                  </a:lnTo>
                  <a:lnTo>
                    <a:pt x="1301" y="1502"/>
                  </a:lnTo>
                  <a:lnTo>
                    <a:pt x="2469" y="668"/>
                  </a:lnTo>
                  <a:lnTo>
                    <a:pt x="2469" y="401"/>
                  </a:lnTo>
                  <a:lnTo>
                    <a:pt x="2102" y="668"/>
                  </a:lnTo>
                  <a:lnTo>
                    <a:pt x="120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1977;p34"/>
            <p:cNvSpPr/>
            <p:nvPr/>
          </p:nvSpPr>
          <p:spPr>
            <a:xfrm>
              <a:off x="5115713" y="2496825"/>
              <a:ext cx="52550" cy="37550"/>
            </a:xfrm>
            <a:custGeom>
              <a:avLst/>
              <a:gdLst/>
              <a:ahLst/>
              <a:cxnLst/>
              <a:rect l="l" t="t" r="r" b="b"/>
              <a:pathLst>
                <a:path w="2102" h="1502" extrusionOk="0">
                  <a:moveTo>
                    <a:pt x="868" y="0"/>
                  </a:moveTo>
                  <a:lnTo>
                    <a:pt x="0" y="701"/>
                  </a:lnTo>
                  <a:lnTo>
                    <a:pt x="1235" y="1501"/>
                  </a:lnTo>
                  <a:lnTo>
                    <a:pt x="2102" y="767"/>
                  </a:lnTo>
                  <a:lnTo>
                    <a:pt x="86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1978;p34"/>
            <p:cNvSpPr/>
            <p:nvPr/>
          </p:nvSpPr>
          <p:spPr>
            <a:xfrm>
              <a:off x="5115713" y="2459300"/>
              <a:ext cx="52550" cy="37550"/>
            </a:xfrm>
            <a:custGeom>
              <a:avLst/>
              <a:gdLst/>
              <a:ahLst/>
              <a:cxnLst/>
              <a:rect l="l" t="t" r="r" b="b"/>
              <a:pathLst>
                <a:path w="2102" h="1502" extrusionOk="0">
                  <a:moveTo>
                    <a:pt x="1235" y="0"/>
                  </a:moveTo>
                  <a:lnTo>
                    <a:pt x="0" y="801"/>
                  </a:lnTo>
                  <a:lnTo>
                    <a:pt x="868" y="1501"/>
                  </a:lnTo>
                  <a:lnTo>
                    <a:pt x="2102" y="734"/>
                  </a:lnTo>
                  <a:lnTo>
                    <a:pt x="123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1979;p34"/>
            <p:cNvSpPr/>
            <p:nvPr/>
          </p:nvSpPr>
          <p:spPr>
            <a:xfrm>
              <a:off x="5168238" y="2459300"/>
              <a:ext cx="53400" cy="37550"/>
            </a:xfrm>
            <a:custGeom>
              <a:avLst/>
              <a:gdLst/>
              <a:ahLst/>
              <a:cxnLst/>
              <a:rect l="l" t="t" r="r" b="b"/>
              <a:pathLst>
                <a:path w="2136" h="1502" extrusionOk="0">
                  <a:moveTo>
                    <a:pt x="868" y="0"/>
                  </a:moveTo>
                  <a:lnTo>
                    <a:pt x="1" y="734"/>
                  </a:lnTo>
                  <a:lnTo>
                    <a:pt x="1268" y="1501"/>
                  </a:lnTo>
                  <a:lnTo>
                    <a:pt x="2136" y="801"/>
                  </a:lnTo>
                  <a:lnTo>
                    <a:pt x="86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1980;p34"/>
            <p:cNvSpPr/>
            <p:nvPr/>
          </p:nvSpPr>
          <p:spPr>
            <a:xfrm>
              <a:off x="5168238" y="2496825"/>
              <a:ext cx="53400" cy="37550"/>
            </a:xfrm>
            <a:custGeom>
              <a:avLst/>
              <a:gdLst/>
              <a:ahLst/>
              <a:cxnLst/>
              <a:rect l="l" t="t" r="r" b="b"/>
              <a:pathLst>
                <a:path w="2136" h="1502" extrusionOk="0">
                  <a:moveTo>
                    <a:pt x="1268" y="0"/>
                  </a:moveTo>
                  <a:lnTo>
                    <a:pt x="1" y="767"/>
                  </a:lnTo>
                  <a:lnTo>
                    <a:pt x="868" y="1501"/>
                  </a:lnTo>
                  <a:lnTo>
                    <a:pt x="2136" y="701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1981;p34"/>
            <p:cNvSpPr/>
            <p:nvPr/>
          </p:nvSpPr>
          <p:spPr>
            <a:xfrm>
              <a:off x="5137388" y="2520175"/>
              <a:ext cx="62575" cy="37550"/>
            </a:xfrm>
            <a:custGeom>
              <a:avLst/>
              <a:gdLst/>
              <a:ahLst/>
              <a:cxnLst/>
              <a:rect l="l" t="t" r="r" b="b"/>
              <a:pathLst>
                <a:path w="2503" h="1502" extrusionOk="0">
                  <a:moveTo>
                    <a:pt x="1202" y="0"/>
                  </a:moveTo>
                  <a:lnTo>
                    <a:pt x="368" y="767"/>
                  </a:lnTo>
                  <a:lnTo>
                    <a:pt x="1" y="534"/>
                  </a:lnTo>
                  <a:lnTo>
                    <a:pt x="1" y="834"/>
                  </a:lnTo>
                  <a:lnTo>
                    <a:pt x="1302" y="1501"/>
                  </a:lnTo>
                  <a:lnTo>
                    <a:pt x="2502" y="667"/>
                  </a:lnTo>
                  <a:lnTo>
                    <a:pt x="2469" y="401"/>
                  </a:lnTo>
                  <a:lnTo>
                    <a:pt x="2102" y="667"/>
                  </a:lnTo>
                  <a:lnTo>
                    <a:pt x="12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1982;p34"/>
            <p:cNvSpPr/>
            <p:nvPr/>
          </p:nvSpPr>
          <p:spPr>
            <a:xfrm>
              <a:off x="7128813" y="2862925"/>
              <a:ext cx="52550" cy="37550"/>
            </a:xfrm>
            <a:custGeom>
              <a:avLst/>
              <a:gdLst/>
              <a:ahLst/>
              <a:cxnLst/>
              <a:rect l="l" t="t" r="r" b="b"/>
              <a:pathLst>
                <a:path w="2102" h="1502" extrusionOk="0">
                  <a:moveTo>
                    <a:pt x="834" y="0"/>
                  </a:moveTo>
                  <a:lnTo>
                    <a:pt x="1" y="701"/>
                  </a:lnTo>
                  <a:lnTo>
                    <a:pt x="1235" y="1501"/>
                  </a:lnTo>
                  <a:lnTo>
                    <a:pt x="2102" y="767"/>
                  </a:lnTo>
                  <a:lnTo>
                    <a:pt x="83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1983;p34"/>
            <p:cNvSpPr/>
            <p:nvPr/>
          </p:nvSpPr>
          <p:spPr>
            <a:xfrm>
              <a:off x="7128813" y="2825375"/>
              <a:ext cx="52550" cy="37550"/>
            </a:xfrm>
            <a:custGeom>
              <a:avLst/>
              <a:gdLst/>
              <a:ahLst/>
              <a:cxnLst/>
              <a:rect l="l" t="t" r="r" b="b"/>
              <a:pathLst>
                <a:path w="2102" h="1502" extrusionOk="0">
                  <a:moveTo>
                    <a:pt x="1235" y="1"/>
                  </a:moveTo>
                  <a:lnTo>
                    <a:pt x="1" y="802"/>
                  </a:lnTo>
                  <a:lnTo>
                    <a:pt x="834" y="1502"/>
                  </a:lnTo>
                  <a:lnTo>
                    <a:pt x="2102" y="735"/>
                  </a:lnTo>
                  <a:lnTo>
                    <a:pt x="123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1984;p34"/>
            <p:cNvSpPr/>
            <p:nvPr/>
          </p:nvSpPr>
          <p:spPr>
            <a:xfrm>
              <a:off x="7181363" y="2825375"/>
              <a:ext cx="52550" cy="37550"/>
            </a:xfrm>
            <a:custGeom>
              <a:avLst/>
              <a:gdLst/>
              <a:ahLst/>
              <a:cxnLst/>
              <a:rect l="l" t="t" r="r" b="b"/>
              <a:pathLst>
                <a:path w="2102" h="1502" extrusionOk="0">
                  <a:moveTo>
                    <a:pt x="867" y="1"/>
                  </a:moveTo>
                  <a:lnTo>
                    <a:pt x="0" y="735"/>
                  </a:lnTo>
                  <a:lnTo>
                    <a:pt x="1234" y="1502"/>
                  </a:lnTo>
                  <a:lnTo>
                    <a:pt x="2102" y="802"/>
                  </a:lnTo>
                  <a:lnTo>
                    <a:pt x="86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1985;p34"/>
            <p:cNvSpPr/>
            <p:nvPr/>
          </p:nvSpPr>
          <p:spPr>
            <a:xfrm>
              <a:off x="7181363" y="2862925"/>
              <a:ext cx="52550" cy="37550"/>
            </a:xfrm>
            <a:custGeom>
              <a:avLst/>
              <a:gdLst/>
              <a:ahLst/>
              <a:cxnLst/>
              <a:rect l="l" t="t" r="r" b="b"/>
              <a:pathLst>
                <a:path w="2102" h="1502" extrusionOk="0">
                  <a:moveTo>
                    <a:pt x="1234" y="0"/>
                  </a:moveTo>
                  <a:lnTo>
                    <a:pt x="0" y="767"/>
                  </a:lnTo>
                  <a:lnTo>
                    <a:pt x="867" y="1501"/>
                  </a:lnTo>
                  <a:lnTo>
                    <a:pt x="2102" y="701"/>
                  </a:lnTo>
                  <a:lnTo>
                    <a:pt x="123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1986;p34"/>
            <p:cNvSpPr/>
            <p:nvPr/>
          </p:nvSpPr>
          <p:spPr>
            <a:xfrm>
              <a:off x="7149663" y="2886275"/>
              <a:ext cx="62575" cy="37550"/>
            </a:xfrm>
            <a:custGeom>
              <a:avLst/>
              <a:gdLst/>
              <a:ahLst/>
              <a:cxnLst/>
              <a:rect l="l" t="t" r="r" b="b"/>
              <a:pathLst>
                <a:path w="2503" h="1502" extrusionOk="0">
                  <a:moveTo>
                    <a:pt x="1235" y="0"/>
                  </a:moveTo>
                  <a:lnTo>
                    <a:pt x="401" y="767"/>
                  </a:lnTo>
                  <a:lnTo>
                    <a:pt x="0" y="567"/>
                  </a:lnTo>
                  <a:lnTo>
                    <a:pt x="34" y="834"/>
                  </a:lnTo>
                  <a:lnTo>
                    <a:pt x="1301" y="1501"/>
                  </a:lnTo>
                  <a:lnTo>
                    <a:pt x="2502" y="667"/>
                  </a:lnTo>
                  <a:lnTo>
                    <a:pt x="2502" y="400"/>
                  </a:lnTo>
                  <a:lnTo>
                    <a:pt x="2135" y="667"/>
                  </a:lnTo>
                  <a:lnTo>
                    <a:pt x="123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1987;p34"/>
            <p:cNvSpPr/>
            <p:nvPr/>
          </p:nvSpPr>
          <p:spPr>
            <a:xfrm>
              <a:off x="6109763" y="3696000"/>
              <a:ext cx="85900" cy="85925"/>
            </a:xfrm>
            <a:custGeom>
              <a:avLst/>
              <a:gdLst/>
              <a:ahLst/>
              <a:cxnLst/>
              <a:rect l="l" t="t" r="r" b="b"/>
              <a:pathLst>
                <a:path w="3436" h="3437" extrusionOk="0">
                  <a:moveTo>
                    <a:pt x="3036" y="401"/>
                  </a:moveTo>
                  <a:lnTo>
                    <a:pt x="3036" y="468"/>
                  </a:lnTo>
                  <a:lnTo>
                    <a:pt x="3036" y="968"/>
                  </a:lnTo>
                  <a:lnTo>
                    <a:pt x="2469" y="968"/>
                  </a:lnTo>
                  <a:lnTo>
                    <a:pt x="2469" y="401"/>
                  </a:lnTo>
                  <a:close/>
                  <a:moveTo>
                    <a:pt x="1701" y="1102"/>
                  </a:moveTo>
                  <a:cubicBezTo>
                    <a:pt x="1901" y="1102"/>
                    <a:pt x="2102" y="1202"/>
                    <a:pt x="2202" y="1369"/>
                  </a:cubicBezTo>
                  <a:cubicBezTo>
                    <a:pt x="2268" y="1469"/>
                    <a:pt x="2302" y="1569"/>
                    <a:pt x="2302" y="1702"/>
                  </a:cubicBezTo>
                  <a:cubicBezTo>
                    <a:pt x="2302" y="2036"/>
                    <a:pt x="2035" y="2303"/>
                    <a:pt x="1701" y="2303"/>
                  </a:cubicBezTo>
                  <a:cubicBezTo>
                    <a:pt x="1368" y="2303"/>
                    <a:pt x="1101" y="2036"/>
                    <a:pt x="1101" y="1702"/>
                  </a:cubicBezTo>
                  <a:cubicBezTo>
                    <a:pt x="1101" y="1569"/>
                    <a:pt x="1168" y="1469"/>
                    <a:pt x="1234" y="1369"/>
                  </a:cubicBezTo>
                  <a:cubicBezTo>
                    <a:pt x="1334" y="1202"/>
                    <a:pt x="1501" y="1102"/>
                    <a:pt x="1701" y="1102"/>
                  </a:cubicBezTo>
                  <a:close/>
                  <a:moveTo>
                    <a:pt x="3102" y="1369"/>
                  </a:moveTo>
                  <a:lnTo>
                    <a:pt x="3102" y="2770"/>
                  </a:lnTo>
                  <a:cubicBezTo>
                    <a:pt x="3102" y="2936"/>
                    <a:pt x="2969" y="3103"/>
                    <a:pt x="2769" y="3103"/>
                  </a:cubicBezTo>
                  <a:lnTo>
                    <a:pt x="667" y="3103"/>
                  </a:lnTo>
                  <a:cubicBezTo>
                    <a:pt x="500" y="3103"/>
                    <a:pt x="334" y="2936"/>
                    <a:pt x="334" y="2770"/>
                  </a:cubicBezTo>
                  <a:lnTo>
                    <a:pt x="334" y="1369"/>
                  </a:lnTo>
                  <a:lnTo>
                    <a:pt x="867" y="1369"/>
                  </a:lnTo>
                  <a:cubicBezTo>
                    <a:pt x="801" y="1469"/>
                    <a:pt x="767" y="1569"/>
                    <a:pt x="767" y="1702"/>
                  </a:cubicBezTo>
                  <a:cubicBezTo>
                    <a:pt x="767" y="2236"/>
                    <a:pt x="1201" y="2636"/>
                    <a:pt x="1735" y="2636"/>
                  </a:cubicBezTo>
                  <a:cubicBezTo>
                    <a:pt x="2235" y="2636"/>
                    <a:pt x="2669" y="2236"/>
                    <a:pt x="2669" y="1702"/>
                  </a:cubicBezTo>
                  <a:cubicBezTo>
                    <a:pt x="2669" y="1569"/>
                    <a:pt x="2635" y="1469"/>
                    <a:pt x="2602" y="1369"/>
                  </a:cubicBezTo>
                  <a:close/>
                  <a:moveTo>
                    <a:pt x="667" y="1"/>
                  </a:moveTo>
                  <a:cubicBezTo>
                    <a:pt x="300" y="1"/>
                    <a:pt x="0" y="301"/>
                    <a:pt x="0" y="668"/>
                  </a:cubicBezTo>
                  <a:lnTo>
                    <a:pt x="0" y="1369"/>
                  </a:lnTo>
                  <a:lnTo>
                    <a:pt x="0" y="2770"/>
                  </a:lnTo>
                  <a:cubicBezTo>
                    <a:pt x="0" y="3136"/>
                    <a:pt x="300" y="3437"/>
                    <a:pt x="667" y="3437"/>
                  </a:cubicBezTo>
                  <a:lnTo>
                    <a:pt x="2769" y="3437"/>
                  </a:lnTo>
                  <a:cubicBezTo>
                    <a:pt x="3136" y="3437"/>
                    <a:pt x="3436" y="3136"/>
                    <a:pt x="3436" y="2770"/>
                  </a:cubicBezTo>
                  <a:lnTo>
                    <a:pt x="3436" y="1369"/>
                  </a:lnTo>
                  <a:lnTo>
                    <a:pt x="3436" y="668"/>
                  </a:lnTo>
                  <a:cubicBezTo>
                    <a:pt x="3436" y="301"/>
                    <a:pt x="3136" y="1"/>
                    <a:pt x="27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1988;p34"/>
            <p:cNvSpPr/>
            <p:nvPr/>
          </p:nvSpPr>
          <p:spPr>
            <a:xfrm>
              <a:off x="7198863" y="3401625"/>
              <a:ext cx="119275" cy="119275"/>
            </a:xfrm>
            <a:custGeom>
              <a:avLst/>
              <a:gdLst/>
              <a:ahLst/>
              <a:cxnLst/>
              <a:rect l="l" t="t" r="r" b="b"/>
              <a:pathLst>
                <a:path w="4771" h="4771" extrusionOk="0">
                  <a:moveTo>
                    <a:pt x="4204" y="535"/>
                  </a:moveTo>
                  <a:lnTo>
                    <a:pt x="4204" y="635"/>
                  </a:lnTo>
                  <a:lnTo>
                    <a:pt x="4204" y="1335"/>
                  </a:lnTo>
                  <a:lnTo>
                    <a:pt x="3403" y="1368"/>
                  </a:lnTo>
                  <a:lnTo>
                    <a:pt x="3403" y="535"/>
                  </a:lnTo>
                  <a:close/>
                  <a:moveTo>
                    <a:pt x="2369" y="1535"/>
                  </a:moveTo>
                  <a:cubicBezTo>
                    <a:pt x="2669" y="1535"/>
                    <a:pt x="2903" y="1669"/>
                    <a:pt x="3069" y="1902"/>
                  </a:cubicBezTo>
                  <a:cubicBezTo>
                    <a:pt x="3169" y="2036"/>
                    <a:pt x="3236" y="2202"/>
                    <a:pt x="3236" y="2369"/>
                  </a:cubicBezTo>
                  <a:cubicBezTo>
                    <a:pt x="3236" y="2836"/>
                    <a:pt x="2836" y="3203"/>
                    <a:pt x="2369" y="3203"/>
                  </a:cubicBezTo>
                  <a:cubicBezTo>
                    <a:pt x="1935" y="3203"/>
                    <a:pt x="1535" y="2836"/>
                    <a:pt x="1535" y="2369"/>
                  </a:cubicBezTo>
                  <a:cubicBezTo>
                    <a:pt x="1535" y="2202"/>
                    <a:pt x="1602" y="2036"/>
                    <a:pt x="1702" y="1902"/>
                  </a:cubicBezTo>
                  <a:cubicBezTo>
                    <a:pt x="1869" y="1669"/>
                    <a:pt x="2102" y="1535"/>
                    <a:pt x="2369" y="1535"/>
                  </a:cubicBezTo>
                  <a:close/>
                  <a:moveTo>
                    <a:pt x="4304" y="1902"/>
                  </a:moveTo>
                  <a:lnTo>
                    <a:pt x="4304" y="3837"/>
                  </a:lnTo>
                  <a:cubicBezTo>
                    <a:pt x="4304" y="4104"/>
                    <a:pt x="4103" y="4304"/>
                    <a:pt x="3837" y="4304"/>
                  </a:cubicBezTo>
                  <a:lnTo>
                    <a:pt x="935" y="4304"/>
                  </a:lnTo>
                  <a:cubicBezTo>
                    <a:pt x="668" y="4304"/>
                    <a:pt x="468" y="4104"/>
                    <a:pt x="468" y="3837"/>
                  </a:cubicBezTo>
                  <a:lnTo>
                    <a:pt x="468" y="1902"/>
                  </a:lnTo>
                  <a:lnTo>
                    <a:pt x="1168" y="1902"/>
                  </a:lnTo>
                  <a:cubicBezTo>
                    <a:pt x="1101" y="2036"/>
                    <a:pt x="1068" y="2202"/>
                    <a:pt x="1068" y="2369"/>
                  </a:cubicBezTo>
                  <a:cubicBezTo>
                    <a:pt x="1068" y="3103"/>
                    <a:pt x="1668" y="3670"/>
                    <a:pt x="2369" y="3670"/>
                  </a:cubicBezTo>
                  <a:cubicBezTo>
                    <a:pt x="3103" y="3670"/>
                    <a:pt x="3703" y="3103"/>
                    <a:pt x="3703" y="2369"/>
                  </a:cubicBezTo>
                  <a:cubicBezTo>
                    <a:pt x="3703" y="2202"/>
                    <a:pt x="3670" y="2036"/>
                    <a:pt x="3603" y="1902"/>
                  </a:cubicBezTo>
                  <a:close/>
                  <a:moveTo>
                    <a:pt x="935" y="1"/>
                  </a:moveTo>
                  <a:cubicBezTo>
                    <a:pt x="401" y="1"/>
                    <a:pt x="1" y="401"/>
                    <a:pt x="1" y="901"/>
                  </a:cubicBezTo>
                  <a:lnTo>
                    <a:pt x="1" y="1902"/>
                  </a:lnTo>
                  <a:lnTo>
                    <a:pt x="1" y="3837"/>
                  </a:lnTo>
                  <a:cubicBezTo>
                    <a:pt x="1" y="4337"/>
                    <a:pt x="401" y="4771"/>
                    <a:pt x="935" y="4771"/>
                  </a:cubicBezTo>
                  <a:lnTo>
                    <a:pt x="3837" y="4771"/>
                  </a:lnTo>
                  <a:cubicBezTo>
                    <a:pt x="4337" y="4771"/>
                    <a:pt x="4771" y="4337"/>
                    <a:pt x="4771" y="3837"/>
                  </a:cubicBezTo>
                  <a:lnTo>
                    <a:pt x="4771" y="1902"/>
                  </a:lnTo>
                  <a:lnTo>
                    <a:pt x="4771" y="901"/>
                  </a:lnTo>
                  <a:cubicBezTo>
                    <a:pt x="4771" y="401"/>
                    <a:pt x="4370" y="1"/>
                    <a:pt x="38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1989;p34"/>
            <p:cNvSpPr/>
            <p:nvPr/>
          </p:nvSpPr>
          <p:spPr>
            <a:xfrm>
              <a:off x="6173963" y="2447625"/>
              <a:ext cx="119275" cy="119275"/>
            </a:xfrm>
            <a:custGeom>
              <a:avLst/>
              <a:gdLst/>
              <a:ahLst/>
              <a:cxnLst/>
              <a:rect l="l" t="t" r="r" b="b"/>
              <a:pathLst>
                <a:path w="4771" h="4771" extrusionOk="0">
                  <a:moveTo>
                    <a:pt x="4204" y="534"/>
                  </a:moveTo>
                  <a:lnTo>
                    <a:pt x="4204" y="667"/>
                  </a:lnTo>
                  <a:lnTo>
                    <a:pt x="4204" y="1368"/>
                  </a:lnTo>
                  <a:lnTo>
                    <a:pt x="3403" y="1368"/>
                  </a:lnTo>
                  <a:lnTo>
                    <a:pt x="3403" y="567"/>
                  </a:lnTo>
                  <a:lnTo>
                    <a:pt x="4104" y="534"/>
                  </a:lnTo>
                  <a:close/>
                  <a:moveTo>
                    <a:pt x="2369" y="1535"/>
                  </a:moveTo>
                  <a:cubicBezTo>
                    <a:pt x="2669" y="1535"/>
                    <a:pt x="2903" y="1668"/>
                    <a:pt x="3069" y="1902"/>
                  </a:cubicBezTo>
                  <a:cubicBezTo>
                    <a:pt x="3170" y="2035"/>
                    <a:pt x="3236" y="2202"/>
                    <a:pt x="3236" y="2369"/>
                  </a:cubicBezTo>
                  <a:cubicBezTo>
                    <a:pt x="3236" y="2836"/>
                    <a:pt x="2836" y="3202"/>
                    <a:pt x="2369" y="3202"/>
                  </a:cubicBezTo>
                  <a:cubicBezTo>
                    <a:pt x="1935" y="3202"/>
                    <a:pt x="1535" y="2836"/>
                    <a:pt x="1535" y="2369"/>
                  </a:cubicBezTo>
                  <a:cubicBezTo>
                    <a:pt x="1535" y="2202"/>
                    <a:pt x="1602" y="2035"/>
                    <a:pt x="1702" y="1902"/>
                  </a:cubicBezTo>
                  <a:cubicBezTo>
                    <a:pt x="1869" y="1668"/>
                    <a:pt x="2102" y="1535"/>
                    <a:pt x="2369" y="1535"/>
                  </a:cubicBezTo>
                  <a:close/>
                  <a:moveTo>
                    <a:pt x="4304" y="1902"/>
                  </a:moveTo>
                  <a:lnTo>
                    <a:pt x="4304" y="3836"/>
                  </a:lnTo>
                  <a:cubicBezTo>
                    <a:pt x="4304" y="4103"/>
                    <a:pt x="4104" y="4303"/>
                    <a:pt x="3837" y="4303"/>
                  </a:cubicBezTo>
                  <a:lnTo>
                    <a:pt x="935" y="4303"/>
                  </a:lnTo>
                  <a:cubicBezTo>
                    <a:pt x="668" y="4303"/>
                    <a:pt x="468" y="4103"/>
                    <a:pt x="468" y="3836"/>
                  </a:cubicBezTo>
                  <a:lnTo>
                    <a:pt x="468" y="1902"/>
                  </a:lnTo>
                  <a:lnTo>
                    <a:pt x="1168" y="1902"/>
                  </a:lnTo>
                  <a:cubicBezTo>
                    <a:pt x="1101" y="2035"/>
                    <a:pt x="1068" y="2202"/>
                    <a:pt x="1068" y="2369"/>
                  </a:cubicBezTo>
                  <a:cubicBezTo>
                    <a:pt x="1068" y="3102"/>
                    <a:pt x="1668" y="3669"/>
                    <a:pt x="2402" y="3669"/>
                  </a:cubicBezTo>
                  <a:cubicBezTo>
                    <a:pt x="3103" y="3669"/>
                    <a:pt x="3703" y="3102"/>
                    <a:pt x="3703" y="2369"/>
                  </a:cubicBezTo>
                  <a:cubicBezTo>
                    <a:pt x="3703" y="2202"/>
                    <a:pt x="3670" y="2035"/>
                    <a:pt x="3603" y="1902"/>
                  </a:cubicBezTo>
                  <a:close/>
                  <a:moveTo>
                    <a:pt x="935" y="0"/>
                  </a:moveTo>
                  <a:cubicBezTo>
                    <a:pt x="401" y="0"/>
                    <a:pt x="1" y="400"/>
                    <a:pt x="1" y="934"/>
                  </a:cubicBezTo>
                  <a:lnTo>
                    <a:pt x="1" y="1902"/>
                  </a:lnTo>
                  <a:lnTo>
                    <a:pt x="1" y="3836"/>
                  </a:lnTo>
                  <a:cubicBezTo>
                    <a:pt x="1" y="4337"/>
                    <a:pt x="401" y="4770"/>
                    <a:pt x="935" y="4770"/>
                  </a:cubicBezTo>
                  <a:lnTo>
                    <a:pt x="3837" y="4770"/>
                  </a:lnTo>
                  <a:cubicBezTo>
                    <a:pt x="4370" y="4770"/>
                    <a:pt x="4771" y="4337"/>
                    <a:pt x="4771" y="3836"/>
                  </a:cubicBezTo>
                  <a:lnTo>
                    <a:pt x="4771" y="1902"/>
                  </a:lnTo>
                  <a:lnTo>
                    <a:pt x="4771" y="934"/>
                  </a:lnTo>
                  <a:cubicBezTo>
                    <a:pt x="4771" y="400"/>
                    <a:pt x="4370" y="0"/>
                    <a:pt x="38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1990;p34"/>
            <p:cNvSpPr/>
            <p:nvPr/>
          </p:nvSpPr>
          <p:spPr>
            <a:xfrm>
              <a:off x="5721988" y="2759500"/>
              <a:ext cx="98425" cy="113450"/>
            </a:xfrm>
            <a:custGeom>
              <a:avLst/>
              <a:gdLst/>
              <a:ahLst/>
              <a:cxnLst/>
              <a:rect l="l" t="t" r="r" b="b"/>
              <a:pathLst>
                <a:path w="3937" h="4538" extrusionOk="0">
                  <a:moveTo>
                    <a:pt x="2902" y="1902"/>
                  </a:moveTo>
                  <a:cubicBezTo>
                    <a:pt x="3069" y="1902"/>
                    <a:pt x="3302" y="2269"/>
                    <a:pt x="3302" y="2269"/>
                  </a:cubicBezTo>
                  <a:cubicBezTo>
                    <a:pt x="3302" y="2269"/>
                    <a:pt x="2769" y="2169"/>
                    <a:pt x="2702" y="2169"/>
                  </a:cubicBezTo>
                  <a:cubicBezTo>
                    <a:pt x="2702" y="2169"/>
                    <a:pt x="2735" y="1902"/>
                    <a:pt x="2902" y="1902"/>
                  </a:cubicBezTo>
                  <a:close/>
                  <a:moveTo>
                    <a:pt x="1735" y="1"/>
                  </a:moveTo>
                  <a:cubicBezTo>
                    <a:pt x="1301" y="1"/>
                    <a:pt x="1334" y="168"/>
                    <a:pt x="1334" y="334"/>
                  </a:cubicBezTo>
                  <a:lnTo>
                    <a:pt x="1334" y="968"/>
                  </a:lnTo>
                  <a:lnTo>
                    <a:pt x="1134" y="1168"/>
                  </a:lnTo>
                  <a:lnTo>
                    <a:pt x="267" y="1168"/>
                  </a:lnTo>
                  <a:cubicBezTo>
                    <a:pt x="267" y="1168"/>
                    <a:pt x="0" y="1335"/>
                    <a:pt x="0" y="1669"/>
                  </a:cubicBezTo>
                  <a:cubicBezTo>
                    <a:pt x="0" y="2036"/>
                    <a:pt x="133" y="3236"/>
                    <a:pt x="867" y="3370"/>
                  </a:cubicBezTo>
                  <a:cubicBezTo>
                    <a:pt x="990" y="3389"/>
                    <a:pt x="1098" y="3397"/>
                    <a:pt x="1192" y="3397"/>
                  </a:cubicBezTo>
                  <a:cubicBezTo>
                    <a:pt x="1770" y="3397"/>
                    <a:pt x="1868" y="3094"/>
                    <a:pt x="1868" y="3036"/>
                  </a:cubicBezTo>
                  <a:cubicBezTo>
                    <a:pt x="1868" y="2836"/>
                    <a:pt x="1901" y="2536"/>
                    <a:pt x="1901" y="2536"/>
                  </a:cubicBezTo>
                  <a:cubicBezTo>
                    <a:pt x="1901" y="2536"/>
                    <a:pt x="2135" y="3036"/>
                    <a:pt x="2535" y="3036"/>
                  </a:cubicBezTo>
                  <a:cubicBezTo>
                    <a:pt x="2902" y="3036"/>
                    <a:pt x="3136" y="3236"/>
                    <a:pt x="3136" y="3470"/>
                  </a:cubicBezTo>
                  <a:lnTo>
                    <a:pt x="3136" y="3870"/>
                  </a:lnTo>
                  <a:cubicBezTo>
                    <a:pt x="3136" y="3870"/>
                    <a:pt x="3136" y="4137"/>
                    <a:pt x="2902" y="4137"/>
                  </a:cubicBezTo>
                  <a:lnTo>
                    <a:pt x="2402" y="4137"/>
                  </a:lnTo>
                  <a:cubicBezTo>
                    <a:pt x="2402" y="4137"/>
                    <a:pt x="2268" y="4037"/>
                    <a:pt x="2268" y="3870"/>
                  </a:cubicBezTo>
                  <a:cubicBezTo>
                    <a:pt x="2268" y="3670"/>
                    <a:pt x="2335" y="3637"/>
                    <a:pt x="2435" y="3637"/>
                  </a:cubicBezTo>
                  <a:lnTo>
                    <a:pt x="2602" y="3637"/>
                  </a:lnTo>
                  <a:lnTo>
                    <a:pt x="2602" y="3303"/>
                  </a:lnTo>
                  <a:cubicBezTo>
                    <a:pt x="2602" y="3303"/>
                    <a:pt x="1868" y="3303"/>
                    <a:pt x="1868" y="3837"/>
                  </a:cubicBezTo>
                  <a:cubicBezTo>
                    <a:pt x="1868" y="4404"/>
                    <a:pt x="2235" y="4537"/>
                    <a:pt x="2535" y="4537"/>
                  </a:cubicBezTo>
                  <a:lnTo>
                    <a:pt x="3036" y="4537"/>
                  </a:lnTo>
                  <a:cubicBezTo>
                    <a:pt x="3036" y="4537"/>
                    <a:pt x="3936" y="4437"/>
                    <a:pt x="3936" y="2669"/>
                  </a:cubicBezTo>
                  <a:cubicBezTo>
                    <a:pt x="3936" y="901"/>
                    <a:pt x="3669" y="735"/>
                    <a:pt x="3603" y="601"/>
                  </a:cubicBezTo>
                  <a:cubicBezTo>
                    <a:pt x="3503" y="468"/>
                    <a:pt x="3102" y="301"/>
                    <a:pt x="2869" y="301"/>
                  </a:cubicBezTo>
                  <a:lnTo>
                    <a:pt x="2335" y="301"/>
                  </a:lnTo>
                  <a:cubicBezTo>
                    <a:pt x="2335" y="301"/>
                    <a:pt x="2135" y="1"/>
                    <a:pt x="17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1991;p34"/>
            <p:cNvSpPr/>
            <p:nvPr/>
          </p:nvSpPr>
          <p:spPr>
            <a:xfrm>
              <a:off x="5726988" y="2760350"/>
              <a:ext cx="23375" cy="23350"/>
            </a:xfrm>
            <a:custGeom>
              <a:avLst/>
              <a:gdLst/>
              <a:ahLst/>
              <a:cxnLst/>
              <a:rect l="l" t="t" r="r" b="b"/>
              <a:pathLst>
                <a:path w="935" h="934" extrusionOk="0">
                  <a:moveTo>
                    <a:pt x="934" y="0"/>
                  </a:moveTo>
                  <a:lnTo>
                    <a:pt x="0" y="934"/>
                  </a:lnTo>
                  <a:lnTo>
                    <a:pt x="734" y="934"/>
                  </a:lnTo>
                  <a:lnTo>
                    <a:pt x="934" y="767"/>
                  </a:lnTo>
                  <a:lnTo>
                    <a:pt x="93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1992;p34"/>
            <p:cNvSpPr/>
            <p:nvPr/>
          </p:nvSpPr>
          <p:spPr>
            <a:xfrm>
              <a:off x="7444038" y="4991100"/>
              <a:ext cx="57575" cy="60900"/>
            </a:xfrm>
            <a:custGeom>
              <a:avLst/>
              <a:gdLst/>
              <a:ahLst/>
              <a:cxnLst/>
              <a:rect l="l" t="t" r="r" b="b"/>
              <a:pathLst>
                <a:path w="2303" h="2436" extrusionOk="0">
                  <a:moveTo>
                    <a:pt x="267" y="1"/>
                  </a:moveTo>
                  <a:cubicBezTo>
                    <a:pt x="101" y="1"/>
                    <a:pt x="1" y="101"/>
                    <a:pt x="1" y="234"/>
                  </a:cubicBezTo>
                  <a:lnTo>
                    <a:pt x="1" y="1468"/>
                  </a:lnTo>
                  <a:cubicBezTo>
                    <a:pt x="1" y="2002"/>
                    <a:pt x="468" y="2436"/>
                    <a:pt x="1001" y="2436"/>
                  </a:cubicBezTo>
                  <a:lnTo>
                    <a:pt x="1268" y="2436"/>
                  </a:lnTo>
                  <a:cubicBezTo>
                    <a:pt x="1835" y="2436"/>
                    <a:pt x="2302" y="2035"/>
                    <a:pt x="2302" y="1535"/>
                  </a:cubicBezTo>
                  <a:cubicBezTo>
                    <a:pt x="2302" y="1001"/>
                    <a:pt x="1935" y="601"/>
                    <a:pt x="1535" y="601"/>
                  </a:cubicBezTo>
                  <a:lnTo>
                    <a:pt x="1001" y="601"/>
                  </a:lnTo>
                  <a:cubicBezTo>
                    <a:pt x="868" y="601"/>
                    <a:pt x="768" y="701"/>
                    <a:pt x="768" y="835"/>
                  </a:cubicBezTo>
                  <a:cubicBezTo>
                    <a:pt x="768" y="968"/>
                    <a:pt x="868" y="1101"/>
                    <a:pt x="1001" y="1101"/>
                  </a:cubicBezTo>
                  <a:lnTo>
                    <a:pt x="1535" y="1101"/>
                  </a:lnTo>
                  <a:cubicBezTo>
                    <a:pt x="1635" y="1101"/>
                    <a:pt x="1768" y="1268"/>
                    <a:pt x="1768" y="1535"/>
                  </a:cubicBezTo>
                  <a:cubicBezTo>
                    <a:pt x="1768" y="1769"/>
                    <a:pt x="1535" y="1969"/>
                    <a:pt x="1268" y="1969"/>
                  </a:cubicBezTo>
                  <a:lnTo>
                    <a:pt x="1001" y="1969"/>
                  </a:lnTo>
                  <a:cubicBezTo>
                    <a:pt x="734" y="1969"/>
                    <a:pt x="501" y="1735"/>
                    <a:pt x="501" y="1468"/>
                  </a:cubicBezTo>
                  <a:lnTo>
                    <a:pt x="501" y="234"/>
                  </a:lnTo>
                  <a:cubicBezTo>
                    <a:pt x="501" y="101"/>
                    <a:pt x="401" y="1"/>
                    <a:pt x="2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1993;p34"/>
            <p:cNvSpPr/>
            <p:nvPr/>
          </p:nvSpPr>
          <p:spPr>
            <a:xfrm>
              <a:off x="6682663" y="3857800"/>
              <a:ext cx="57550" cy="60900"/>
            </a:xfrm>
            <a:custGeom>
              <a:avLst/>
              <a:gdLst/>
              <a:ahLst/>
              <a:cxnLst/>
              <a:rect l="l" t="t" r="r" b="b"/>
              <a:pathLst>
                <a:path w="2302" h="2436" extrusionOk="0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lnTo>
                    <a:pt x="0" y="1468"/>
                  </a:lnTo>
                  <a:cubicBezTo>
                    <a:pt x="0" y="2002"/>
                    <a:pt x="467" y="2435"/>
                    <a:pt x="1035" y="2435"/>
                  </a:cubicBezTo>
                  <a:lnTo>
                    <a:pt x="1268" y="2435"/>
                  </a:lnTo>
                  <a:cubicBezTo>
                    <a:pt x="1835" y="2435"/>
                    <a:pt x="2302" y="2035"/>
                    <a:pt x="2302" y="1535"/>
                  </a:cubicBezTo>
                  <a:cubicBezTo>
                    <a:pt x="2302" y="1001"/>
                    <a:pt x="1969" y="601"/>
                    <a:pt x="1535" y="601"/>
                  </a:cubicBezTo>
                  <a:lnTo>
                    <a:pt x="1035" y="601"/>
                  </a:lnTo>
                  <a:cubicBezTo>
                    <a:pt x="868" y="601"/>
                    <a:pt x="768" y="701"/>
                    <a:pt x="768" y="834"/>
                  </a:cubicBezTo>
                  <a:cubicBezTo>
                    <a:pt x="768" y="1001"/>
                    <a:pt x="868" y="1101"/>
                    <a:pt x="1035" y="1101"/>
                  </a:cubicBezTo>
                  <a:lnTo>
                    <a:pt x="1535" y="1101"/>
                  </a:lnTo>
                  <a:cubicBezTo>
                    <a:pt x="1635" y="1101"/>
                    <a:pt x="1802" y="1268"/>
                    <a:pt x="1802" y="1535"/>
                  </a:cubicBezTo>
                  <a:cubicBezTo>
                    <a:pt x="1802" y="1768"/>
                    <a:pt x="1568" y="1968"/>
                    <a:pt x="1268" y="1968"/>
                  </a:cubicBezTo>
                  <a:lnTo>
                    <a:pt x="1035" y="1968"/>
                  </a:lnTo>
                  <a:cubicBezTo>
                    <a:pt x="734" y="1968"/>
                    <a:pt x="501" y="1735"/>
                    <a:pt x="501" y="1468"/>
                  </a:cubicBezTo>
                  <a:lnTo>
                    <a:pt x="501" y="234"/>
                  </a:lnTo>
                  <a:cubicBezTo>
                    <a:pt x="501" y="100"/>
                    <a:pt x="401" y="0"/>
                    <a:pt x="2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1994;p34"/>
            <p:cNvSpPr/>
            <p:nvPr/>
          </p:nvSpPr>
          <p:spPr>
            <a:xfrm>
              <a:off x="6850288" y="2201600"/>
              <a:ext cx="56725" cy="60900"/>
            </a:xfrm>
            <a:custGeom>
              <a:avLst/>
              <a:gdLst/>
              <a:ahLst/>
              <a:cxnLst/>
              <a:rect l="l" t="t" r="r" b="b"/>
              <a:pathLst>
                <a:path w="2269" h="2436" extrusionOk="0">
                  <a:moveTo>
                    <a:pt x="234" y="1"/>
                  </a:moveTo>
                  <a:cubicBezTo>
                    <a:pt x="100" y="1"/>
                    <a:pt x="0" y="101"/>
                    <a:pt x="0" y="234"/>
                  </a:cubicBezTo>
                  <a:lnTo>
                    <a:pt x="0" y="1469"/>
                  </a:lnTo>
                  <a:cubicBezTo>
                    <a:pt x="0" y="2002"/>
                    <a:pt x="434" y="2436"/>
                    <a:pt x="1001" y="2436"/>
                  </a:cubicBezTo>
                  <a:lnTo>
                    <a:pt x="1268" y="2436"/>
                  </a:lnTo>
                  <a:cubicBezTo>
                    <a:pt x="1835" y="2436"/>
                    <a:pt x="2269" y="2036"/>
                    <a:pt x="2269" y="1535"/>
                  </a:cubicBezTo>
                  <a:cubicBezTo>
                    <a:pt x="2269" y="1035"/>
                    <a:pt x="1935" y="601"/>
                    <a:pt x="1535" y="601"/>
                  </a:cubicBezTo>
                  <a:lnTo>
                    <a:pt x="1001" y="601"/>
                  </a:lnTo>
                  <a:cubicBezTo>
                    <a:pt x="868" y="601"/>
                    <a:pt x="767" y="735"/>
                    <a:pt x="767" y="868"/>
                  </a:cubicBezTo>
                  <a:cubicBezTo>
                    <a:pt x="767" y="1001"/>
                    <a:pt x="868" y="1102"/>
                    <a:pt x="1001" y="1102"/>
                  </a:cubicBezTo>
                  <a:lnTo>
                    <a:pt x="1535" y="1102"/>
                  </a:lnTo>
                  <a:cubicBezTo>
                    <a:pt x="1635" y="1102"/>
                    <a:pt x="1768" y="1302"/>
                    <a:pt x="1768" y="1535"/>
                  </a:cubicBezTo>
                  <a:cubicBezTo>
                    <a:pt x="1768" y="1769"/>
                    <a:pt x="1535" y="1969"/>
                    <a:pt x="1268" y="1969"/>
                  </a:cubicBezTo>
                  <a:lnTo>
                    <a:pt x="1001" y="1969"/>
                  </a:lnTo>
                  <a:cubicBezTo>
                    <a:pt x="734" y="1969"/>
                    <a:pt x="501" y="1735"/>
                    <a:pt x="501" y="1469"/>
                  </a:cubicBezTo>
                  <a:lnTo>
                    <a:pt x="501" y="234"/>
                  </a:lnTo>
                  <a:cubicBezTo>
                    <a:pt x="501" y="101"/>
                    <a:pt x="401" y="1"/>
                    <a:pt x="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1995;p34"/>
            <p:cNvSpPr/>
            <p:nvPr/>
          </p:nvSpPr>
          <p:spPr>
            <a:xfrm>
              <a:off x="7825138" y="4159675"/>
              <a:ext cx="201850" cy="216850"/>
            </a:xfrm>
            <a:custGeom>
              <a:avLst/>
              <a:gdLst/>
              <a:ahLst/>
              <a:cxnLst/>
              <a:rect l="l" t="t" r="r" b="b"/>
              <a:pathLst>
                <a:path w="8074" h="8674" extrusionOk="0">
                  <a:moveTo>
                    <a:pt x="2503" y="3636"/>
                  </a:moveTo>
                  <a:cubicBezTo>
                    <a:pt x="2202" y="5004"/>
                    <a:pt x="3003" y="6005"/>
                    <a:pt x="3770" y="6005"/>
                  </a:cubicBezTo>
                  <a:cubicBezTo>
                    <a:pt x="4671" y="6005"/>
                    <a:pt x="5171" y="5204"/>
                    <a:pt x="5438" y="4137"/>
                  </a:cubicBezTo>
                  <a:cubicBezTo>
                    <a:pt x="5905" y="4470"/>
                    <a:pt x="6138" y="4971"/>
                    <a:pt x="6172" y="5471"/>
                  </a:cubicBezTo>
                  <a:cubicBezTo>
                    <a:pt x="6205" y="6072"/>
                    <a:pt x="5972" y="6639"/>
                    <a:pt x="5471" y="7039"/>
                  </a:cubicBezTo>
                  <a:cubicBezTo>
                    <a:pt x="5471" y="7072"/>
                    <a:pt x="5471" y="7072"/>
                    <a:pt x="5471" y="7072"/>
                  </a:cubicBezTo>
                  <a:cubicBezTo>
                    <a:pt x="5371" y="7139"/>
                    <a:pt x="5238" y="7239"/>
                    <a:pt x="5104" y="7306"/>
                  </a:cubicBezTo>
                  <a:lnTo>
                    <a:pt x="5071" y="7306"/>
                  </a:lnTo>
                  <a:cubicBezTo>
                    <a:pt x="5038" y="7339"/>
                    <a:pt x="4971" y="7372"/>
                    <a:pt x="4938" y="7406"/>
                  </a:cubicBezTo>
                  <a:lnTo>
                    <a:pt x="4871" y="7406"/>
                  </a:lnTo>
                  <a:cubicBezTo>
                    <a:pt x="4737" y="7473"/>
                    <a:pt x="4604" y="7506"/>
                    <a:pt x="4437" y="7539"/>
                  </a:cubicBezTo>
                  <a:lnTo>
                    <a:pt x="4371" y="7539"/>
                  </a:lnTo>
                  <a:cubicBezTo>
                    <a:pt x="4304" y="7573"/>
                    <a:pt x="4270" y="7573"/>
                    <a:pt x="4204" y="7573"/>
                  </a:cubicBezTo>
                  <a:lnTo>
                    <a:pt x="4137" y="7573"/>
                  </a:lnTo>
                  <a:cubicBezTo>
                    <a:pt x="4037" y="7606"/>
                    <a:pt x="3970" y="7606"/>
                    <a:pt x="3870" y="7606"/>
                  </a:cubicBezTo>
                  <a:lnTo>
                    <a:pt x="3637" y="7606"/>
                  </a:lnTo>
                  <a:cubicBezTo>
                    <a:pt x="3603" y="7606"/>
                    <a:pt x="3537" y="7573"/>
                    <a:pt x="3503" y="7573"/>
                  </a:cubicBezTo>
                  <a:lnTo>
                    <a:pt x="3470" y="7573"/>
                  </a:lnTo>
                  <a:cubicBezTo>
                    <a:pt x="3403" y="7573"/>
                    <a:pt x="3336" y="7539"/>
                    <a:pt x="3270" y="7539"/>
                  </a:cubicBezTo>
                  <a:cubicBezTo>
                    <a:pt x="3203" y="7506"/>
                    <a:pt x="3170" y="7506"/>
                    <a:pt x="3103" y="7473"/>
                  </a:cubicBezTo>
                  <a:lnTo>
                    <a:pt x="3070" y="7473"/>
                  </a:lnTo>
                  <a:cubicBezTo>
                    <a:pt x="2369" y="7172"/>
                    <a:pt x="1835" y="6472"/>
                    <a:pt x="1869" y="5504"/>
                  </a:cubicBezTo>
                  <a:cubicBezTo>
                    <a:pt x="1902" y="4937"/>
                    <a:pt x="2069" y="4337"/>
                    <a:pt x="2503" y="3636"/>
                  </a:cubicBezTo>
                  <a:close/>
                  <a:moveTo>
                    <a:pt x="3336" y="1"/>
                  </a:moveTo>
                  <a:cubicBezTo>
                    <a:pt x="2236" y="768"/>
                    <a:pt x="1135" y="2936"/>
                    <a:pt x="1168" y="4537"/>
                  </a:cubicBezTo>
                  <a:cubicBezTo>
                    <a:pt x="1168" y="4937"/>
                    <a:pt x="1202" y="5338"/>
                    <a:pt x="1268" y="5705"/>
                  </a:cubicBezTo>
                  <a:cubicBezTo>
                    <a:pt x="501" y="6005"/>
                    <a:pt x="1" y="6438"/>
                    <a:pt x="1" y="6939"/>
                  </a:cubicBezTo>
                  <a:cubicBezTo>
                    <a:pt x="1" y="7906"/>
                    <a:pt x="1835" y="8673"/>
                    <a:pt x="4037" y="8673"/>
                  </a:cubicBezTo>
                  <a:cubicBezTo>
                    <a:pt x="6272" y="8673"/>
                    <a:pt x="8073" y="7906"/>
                    <a:pt x="8073" y="6939"/>
                  </a:cubicBezTo>
                  <a:cubicBezTo>
                    <a:pt x="8073" y="6472"/>
                    <a:pt x="7606" y="6005"/>
                    <a:pt x="6839" y="5705"/>
                  </a:cubicBezTo>
                  <a:cubicBezTo>
                    <a:pt x="6839" y="5571"/>
                    <a:pt x="6872" y="5438"/>
                    <a:pt x="6872" y="5304"/>
                  </a:cubicBezTo>
                  <a:cubicBezTo>
                    <a:pt x="6872" y="3670"/>
                    <a:pt x="5972" y="3036"/>
                    <a:pt x="5038" y="2502"/>
                  </a:cubicBezTo>
                  <a:lnTo>
                    <a:pt x="5038" y="2502"/>
                  </a:lnTo>
                  <a:cubicBezTo>
                    <a:pt x="5269" y="3746"/>
                    <a:pt x="4648" y="4563"/>
                    <a:pt x="3762" y="4563"/>
                  </a:cubicBezTo>
                  <a:cubicBezTo>
                    <a:pt x="3625" y="4563"/>
                    <a:pt x="3483" y="4544"/>
                    <a:pt x="3336" y="4504"/>
                  </a:cubicBezTo>
                  <a:cubicBezTo>
                    <a:pt x="4938" y="1902"/>
                    <a:pt x="2636" y="1902"/>
                    <a:pt x="33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1996;p34"/>
            <p:cNvSpPr/>
            <p:nvPr/>
          </p:nvSpPr>
          <p:spPr>
            <a:xfrm>
              <a:off x="6176463" y="1900550"/>
              <a:ext cx="85075" cy="85100"/>
            </a:xfrm>
            <a:custGeom>
              <a:avLst/>
              <a:gdLst/>
              <a:ahLst/>
              <a:cxnLst/>
              <a:rect l="l" t="t" r="r" b="b"/>
              <a:pathLst>
                <a:path w="3403" h="3404" extrusionOk="0">
                  <a:moveTo>
                    <a:pt x="2803" y="1"/>
                  </a:moveTo>
                  <a:cubicBezTo>
                    <a:pt x="2469" y="1"/>
                    <a:pt x="2202" y="268"/>
                    <a:pt x="2202" y="601"/>
                  </a:cubicBezTo>
                  <a:cubicBezTo>
                    <a:pt x="2202" y="601"/>
                    <a:pt x="2202" y="601"/>
                    <a:pt x="2202" y="635"/>
                  </a:cubicBezTo>
                  <a:lnTo>
                    <a:pt x="968" y="1235"/>
                  </a:lnTo>
                  <a:cubicBezTo>
                    <a:pt x="868" y="1135"/>
                    <a:pt x="735" y="1102"/>
                    <a:pt x="601" y="1102"/>
                  </a:cubicBezTo>
                  <a:cubicBezTo>
                    <a:pt x="268" y="1102"/>
                    <a:pt x="1" y="1368"/>
                    <a:pt x="1" y="1702"/>
                  </a:cubicBezTo>
                  <a:cubicBezTo>
                    <a:pt x="1" y="2036"/>
                    <a:pt x="268" y="2302"/>
                    <a:pt x="601" y="2302"/>
                  </a:cubicBezTo>
                  <a:cubicBezTo>
                    <a:pt x="735" y="2302"/>
                    <a:pt x="868" y="2236"/>
                    <a:pt x="968" y="2169"/>
                  </a:cubicBezTo>
                  <a:lnTo>
                    <a:pt x="2202" y="2769"/>
                  </a:lnTo>
                  <a:cubicBezTo>
                    <a:pt x="2202" y="2769"/>
                    <a:pt x="2202" y="2803"/>
                    <a:pt x="2202" y="2803"/>
                  </a:cubicBezTo>
                  <a:cubicBezTo>
                    <a:pt x="2202" y="3136"/>
                    <a:pt x="2469" y="3403"/>
                    <a:pt x="2803" y="3403"/>
                  </a:cubicBezTo>
                  <a:cubicBezTo>
                    <a:pt x="3136" y="3403"/>
                    <a:pt x="3403" y="3136"/>
                    <a:pt x="3403" y="2803"/>
                  </a:cubicBezTo>
                  <a:cubicBezTo>
                    <a:pt x="3403" y="2469"/>
                    <a:pt x="3136" y="2202"/>
                    <a:pt x="2803" y="2202"/>
                  </a:cubicBezTo>
                  <a:cubicBezTo>
                    <a:pt x="2636" y="2202"/>
                    <a:pt x="2502" y="2269"/>
                    <a:pt x="2402" y="2336"/>
                  </a:cubicBezTo>
                  <a:lnTo>
                    <a:pt x="1202" y="1735"/>
                  </a:lnTo>
                  <a:cubicBezTo>
                    <a:pt x="1202" y="1702"/>
                    <a:pt x="1202" y="1702"/>
                    <a:pt x="1202" y="1702"/>
                  </a:cubicBezTo>
                  <a:cubicBezTo>
                    <a:pt x="1202" y="1669"/>
                    <a:pt x="1202" y="1669"/>
                    <a:pt x="1202" y="1669"/>
                  </a:cubicBezTo>
                  <a:lnTo>
                    <a:pt x="2402" y="1035"/>
                  </a:lnTo>
                  <a:cubicBezTo>
                    <a:pt x="2502" y="1135"/>
                    <a:pt x="2636" y="1202"/>
                    <a:pt x="2803" y="1202"/>
                  </a:cubicBezTo>
                  <a:cubicBezTo>
                    <a:pt x="3136" y="1202"/>
                    <a:pt x="3403" y="935"/>
                    <a:pt x="3403" y="601"/>
                  </a:cubicBezTo>
                  <a:cubicBezTo>
                    <a:pt x="3403" y="268"/>
                    <a:pt x="3136" y="1"/>
                    <a:pt x="28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1997;p34"/>
            <p:cNvSpPr/>
            <p:nvPr/>
          </p:nvSpPr>
          <p:spPr>
            <a:xfrm>
              <a:off x="6143113" y="3891975"/>
              <a:ext cx="101750" cy="101775"/>
            </a:xfrm>
            <a:custGeom>
              <a:avLst/>
              <a:gdLst/>
              <a:ahLst/>
              <a:cxnLst/>
              <a:rect l="l" t="t" r="r" b="b"/>
              <a:pathLst>
                <a:path w="4070" h="4071" extrusionOk="0">
                  <a:moveTo>
                    <a:pt x="3336" y="1"/>
                  </a:moveTo>
                  <a:cubicBezTo>
                    <a:pt x="2936" y="1"/>
                    <a:pt x="2636" y="301"/>
                    <a:pt x="2636" y="701"/>
                  </a:cubicBezTo>
                  <a:cubicBezTo>
                    <a:pt x="2636" y="735"/>
                    <a:pt x="2636" y="735"/>
                    <a:pt x="2636" y="735"/>
                  </a:cubicBezTo>
                  <a:lnTo>
                    <a:pt x="1168" y="1469"/>
                  </a:lnTo>
                  <a:cubicBezTo>
                    <a:pt x="1034" y="1368"/>
                    <a:pt x="901" y="1302"/>
                    <a:pt x="701" y="1302"/>
                  </a:cubicBezTo>
                  <a:cubicBezTo>
                    <a:pt x="301" y="1302"/>
                    <a:pt x="0" y="1635"/>
                    <a:pt x="0" y="2036"/>
                  </a:cubicBezTo>
                  <a:cubicBezTo>
                    <a:pt x="0" y="2436"/>
                    <a:pt x="301" y="2736"/>
                    <a:pt x="701" y="2736"/>
                  </a:cubicBezTo>
                  <a:cubicBezTo>
                    <a:pt x="868" y="2736"/>
                    <a:pt x="1034" y="2669"/>
                    <a:pt x="1168" y="2569"/>
                  </a:cubicBezTo>
                  <a:lnTo>
                    <a:pt x="2636" y="3303"/>
                  </a:lnTo>
                  <a:cubicBezTo>
                    <a:pt x="2636" y="3337"/>
                    <a:pt x="2636" y="3337"/>
                    <a:pt x="2636" y="3337"/>
                  </a:cubicBezTo>
                  <a:cubicBezTo>
                    <a:pt x="2636" y="3737"/>
                    <a:pt x="2936" y="4070"/>
                    <a:pt x="3336" y="4070"/>
                  </a:cubicBezTo>
                  <a:cubicBezTo>
                    <a:pt x="3736" y="4070"/>
                    <a:pt x="4070" y="3737"/>
                    <a:pt x="4070" y="3337"/>
                  </a:cubicBezTo>
                  <a:cubicBezTo>
                    <a:pt x="4070" y="2970"/>
                    <a:pt x="3736" y="2636"/>
                    <a:pt x="3336" y="2636"/>
                  </a:cubicBezTo>
                  <a:cubicBezTo>
                    <a:pt x="3169" y="2636"/>
                    <a:pt x="3003" y="2703"/>
                    <a:pt x="2902" y="2803"/>
                  </a:cubicBezTo>
                  <a:lnTo>
                    <a:pt x="1435" y="2069"/>
                  </a:lnTo>
                  <a:cubicBezTo>
                    <a:pt x="1435" y="2069"/>
                    <a:pt x="1435" y="2036"/>
                    <a:pt x="1435" y="2036"/>
                  </a:cubicBezTo>
                  <a:cubicBezTo>
                    <a:pt x="1435" y="2002"/>
                    <a:pt x="1435" y="2002"/>
                    <a:pt x="1435" y="2002"/>
                  </a:cubicBezTo>
                  <a:lnTo>
                    <a:pt x="2902" y="1268"/>
                  </a:lnTo>
                  <a:cubicBezTo>
                    <a:pt x="3003" y="1368"/>
                    <a:pt x="3169" y="1435"/>
                    <a:pt x="3336" y="1435"/>
                  </a:cubicBezTo>
                  <a:cubicBezTo>
                    <a:pt x="3736" y="1435"/>
                    <a:pt x="4070" y="1102"/>
                    <a:pt x="4070" y="701"/>
                  </a:cubicBezTo>
                  <a:cubicBezTo>
                    <a:pt x="4070" y="301"/>
                    <a:pt x="3736" y="1"/>
                    <a:pt x="33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1998;p34"/>
            <p:cNvSpPr/>
            <p:nvPr/>
          </p:nvSpPr>
          <p:spPr>
            <a:xfrm>
              <a:off x="6213988" y="4736750"/>
              <a:ext cx="77575" cy="77575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2569" y="1"/>
                  </a:moveTo>
                  <a:cubicBezTo>
                    <a:pt x="2269" y="1"/>
                    <a:pt x="2002" y="234"/>
                    <a:pt x="2002" y="534"/>
                  </a:cubicBezTo>
                  <a:cubicBezTo>
                    <a:pt x="2002" y="534"/>
                    <a:pt x="2002" y="568"/>
                    <a:pt x="2002" y="568"/>
                  </a:cubicBezTo>
                  <a:lnTo>
                    <a:pt x="901" y="1101"/>
                  </a:lnTo>
                  <a:cubicBezTo>
                    <a:pt x="801" y="1001"/>
                    <a:pt x="701" y="968"/>
                    <a:pt x="568" y="968"/>
                  </a:cubicBezTo>
                  <a:cubicBezTo>
                    <a:pt x="551" y="966"/>
                    <a:pt x="534" y="965"/>
                    <a:pt x="517" y="965"/>
                  </a:cubicBezTo>
                  <a:cubicBezTo>
                    <a:pt x="238" y="965"/>
                    <a:pt x="1" y="1219"/>
                    <a:pt x="1" y="1502"/>
                  </a:cubicBezTo>
                  <a:cubicBezTo>
                    <a:pt x="1" y="1802"/>
                    <a:pt x="234" y="2035"/>
                    <a:pt x="534" y="2035"/>
                  </a:cubicBezTo>
                  <a:cubicBezTo>
                    <a:pt x="668" y="2035"/>
                    <a:pt x="768" y="2002"/>
                    <a:pt x="868" y="1935"/>
                  </a:cubicBezTo>
                  <a:lnTo>
                    <a:pt x="1969" y="2502"/>
                  </a:lnTo>
                  <a:cubicBezTo>
                    <a:pt x="1969" y="2502"/>
                    <a:pt x="1969" y="2536"/>
                    <a:pt x="1969" y="2536"/>
                  </a:cubicBezTo>
                  <a:cubicBezTo>
                    <a:pt x="1935" y="2836"/>
                    <a:pt x="2202" y="3070"/>
                    <a:pt x="2503" y="3103"/>
                  </a:cubicBezTo>
                  <a:cubicBezTo>
                    <a:pt x="2803" y="3103"/>
                    <a:pt x="3036" y="2869"/>
                    <a:pt x="3036" y="2569"/>
                  </a:cubicBezTo>
                  <a:cubicBezTo>
                    <a:pt x="3036" y="2269"/>
                    <a:pt x="2803" y="2002"/>
                    <a:pt x="2503" y="2002"/>
                  </a:cubicBezTo>
                  <a:cubicBezTo>
                    <a:pt x="2369" y="2002"/>
                    <a:pt x="2269" y="2035"/>
                    <a:pt x="2169" y="2136"/>
                  </a:cubicBezTo>
                  <a:lnTo>
                    <a:pt x="1068" y="1535"/>
                  </a:lnTo>
                  <a:cubicBezTo>
                    <a:pt x="1068" y="1535"/>
                    <a:pt x="1068" y="1535"/>
                    <a:pt x="1068" y="1502"/>
                  </a:cubicBezTo>
                  <a:lnTo>
                    <a:pt x="1068" y="1468"/>
                  </a:lnTo>
                  <a:lnTo>
                    <a:pt x="2202" y="968"/>
                  </a:lnTo>
                  <a:cubicBezTo>
                    <a:pt x="2269" y="1035"/>
                    <a:pt x="2402" y="1101"/>
                    <a:pt x="2536" y="1101"/>
                  </a:cubicBezTo>
                  <a:cubicBezTo>
                    <a:pt x="2836" y="1101"/>
                    <a:pt x="3103" y="868"/>
                    <a:pt x="3103" y="568"/>
                  </a:cubicBezTo>
                  <a:cubicBezTo>
                    <a:pt x="3103" y="268"/>
                    <a:pt x="2869" y="1"/>
                    <a:pt x="25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1999;p34"/>
            <p:cNvSpPr/>
            <p:nvPr/>
          </p:nvSpPr>
          <p:spPr>
            <a:xfrm>
              <a:off x="7880188" y="4439050"/>
              <a:ext cx="77575" cy="77575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2569" y="0"/>
                  </a:moveTo>
                  <a:cubicBezTo>
                    <a:pt x="2269" y="0"/>
                    <a:pt x="2002" y="234"/>
                    <a:pt x="2002" y="534"/>
                  </a:cubicBezTo>
                  <a:cubicBezTo>
                    <a:pt x="2002" y="567"/>
                    <a:pt x="2002" y="567"/>
                    <a:pt x="2002" y="567"/>
                  </a:cubicBezTo>
                  <a:lnTo>
                    <a:pt x="901" y="1101"/>
                  </a:lnTo>
                  <a:cubicBezTo>
                    <a:pt x="801" y="1034"/>
                    <a:pt x="701" y="968"/>
                    <a:pt x="567" y="968"/>
                  </a:cubicBezTo>
                  <a:cubicBezTo>
                    <a:pt x="267" y="968"/>
                    <a:pt x="0" y="1201"/>
                    <a:pt x="0" y="1501"/>
                  </a:cubicBezTo>
                  <a:cubicBezTo>
                    <a:pt x="0" y="1801"/>
                    <a:pt x="234" y="2035"/>
                    <a:pt x="534" y="2068"/>
                  </a:cubicBezTo>
                  <a:cubicBezTo>
                    <a:pt x="667" y="2068"/>
                    <a:pt x="768" y="2002"/>
                    <a:pt x="868" y="1935"/>
                  </a:cubicBezTo>
                  <a:lnTo>
                    <a:pt x="1968" y="2502"/>
                  </a:lnTo>
                  <a:cubicBezTo>
                    <a:pt x="1968" y="2535"/>
                    <a:pt x="1968" y="2535"/>
                    <a:pt x="1968" y="2535"/>
                  </a:cubicBezTo>
                  <a:cubicBezTo>
                    <a:pt x="1935" y="2836"/>
                    <a:pt x="2202" y="3102"/>
                    <a:pt x="2502" y="3102"/>
                  </a:cubicBezTo>
                  <a:cubicBezTo>
                    <a:pt x="2802" y="3102"/>
                    <a:pt x="3036" y="2869"/>
                    <a:pt x="3036" y="2569"/>
                  </a:cubicBezTo>
                  <a:cubicBezTo>
                    <a:pt x="3036" y="2268"/>
                    <a:pt x="2802" y="2002"/>
                    <a:pt x="2502" y="2002"/>
                  </a:cubicBezTo>
                  <a:cubicBezTo>
                    <a:pt x="2369" y="2002"/>
                    <a:pt x="2269" y="2068"/>
                    <a:pt x="2169" y="2135"/>
                  </a:cubicBezTo>
                  <a:lnTo>
                    <a:pt x="1068" y="1535"/>
                  </a:lnTo>
                  <a:lnTo>
                    <a:pt x="1068" y="1501"/>
                  </a:lnTo>
                  <a:lnTo>
                    <a:pt x="2202" y="968"/>
                  </a:lnTo>
                  <a:cubicBezTo>
                    <a:pt x="2302" y="1034"/>
                    <a:pt x="2402" y="1101"/>
                    <a:pt x="2535" y="1101"/>
                  </a:cubicBezTo>
                  <a:cubicBezTo>
                    <a:pt x="2836" y="1101"/>
                    <a:pt x="3103" y="867"/>
                    <a:pt x="3103" y="567"/>
                  </a:cubicBezTo>
                  <a:cubicBezTo>
                    <a:pt x="3103" y="267"/>
                    <a:pt x="2869" y="34"/>
                    <a:pt x="25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2000;p34"/>
            <p:cNvSpPr/>
            <p:nvPr/>
          </p:nvSpPr>
          <p:spPr>
            <a:xfrm>
              <a:off x="6770213" y="1928075"/>
              <a:ext cx="85925" cy="80075"/>
            </a:xfrm>
            <a:custGeom>
              <a:avLst/>
              <a:gdLst/>
              <a:ahLst/>
              <a:cxnLst/>
              <a:rect l="l" t="t" r="r" b="b"/>
              <a:pathLst>
                <a:path w="3437" h="3203" extrusionOk="0">
                  <a:moveTo>
                    <a:pt x="1702" y="1"/>
                  </a:moveTo>
                  <a:cubicBezTo>
                    <a:pt x="1502" y="1"/>
                    <a:pt x="1269" y="67"/>
                    <a:pt x="1102" y="201"/>
                  </a:cubicBezTo>
                  <a:cubicBezTo>
                    <a:pt x="1002" y="301"/>
                    <a:pt x="902" y="434"/>
                    <a:pt x="835" y="568"/>
                  </a:cubicBezTo>
                  <a:cubicBezTo>
                    <a:pt x="768" y="734"/>
                    <a:pt x="768" y="901"/>
                    <a:pt x="768" y="1035"/>
                  </a:cubicBezTo>
                  <a:cubicBezTo>
                    <a:pt x="768" y="1135"/>
                    <a:pt x="802" y="1235"/>
                    <a:pt x="802" y="1335"/>
                  </a:cubicBezTo>
                  <a:cubicBezTo>
                    <a:pt x="779" y="1346"/>
                    <a:pt x="761" y="1350"/>
                    <a:pt x="743" y="1350"/>
                  </a:cubicBezTo>
                  <a:cubicBezTo>
                    <a:pt x="709" y="1350"/>
                    <a:pt x="679" y="1335"/>
                    <a:pt x="635" y="1335"/>
                  </a:cubicBezTo>
                  <a:cubicBezTo>
                    <a:pt x="601" y="1335"/>
                    <a:pt x="568" y="1302"/>
                    <a:pt x="535" y="1302"/>
                  </a:cubicBezTo>
                  <a:cubicBezTo>
                    <a:pt x="468" y="1302"/>
                    <a:pt x="435" y="1302"/>
                    <a:pt x="401" y="1335"/>
                  </a:cubicBezTo>
                  <a:cubicBezTo>
                    <a:pt x="401" y="1335"/>
                    <a:pt x="368" y="1368"/>
                    <a:pt x="335" y="1435"/>
                  </a:cubicBezTo>
                  <a:cubicBezTo>
                    <a:pt x="368" y="1468"/>
                    <a:pt x="368" y="1468"/>
                    <a:pt x="401" y="1502"/>
                  </a:cubicBezTo>
                  <a:cubicBezTo>
                    <a:pt x="401" y="1502"/>
                    <a:pt x="401" y="1502"/>
                    <a:pt x="435" y="1535"/>
                  </a:cubicBezTo>
                  <a:cubicBezTo>
                    <a:pt x="501" y="1568"/>
                    <a:pt x="601" y="1602"/>
                    <a:pt x="668" y="1635"/>
                  </a:cubicBezTo>
                  <a:cubicBezTo>
                    <a:pt x="701" y="1635"/>
                    <a:pt x="768" y="1668"/>
                    <a:pt x="768" y="1735"/>
                  </a:cubicBezTo>
                  <a:cubicBezTo>
                    <a:pt x="768" y="1769"/>
                    <a:pt x="768" y="1835"/>
                    <a:pt x="735" y="1902"/>
                  </a:cubicBezTo>
                  <a:cubicBezTo>
                    <a:pt x="635" y="2069"/>
                    <a:pt x="535" y="2202"/>
                    <a:pt x="368" y="2302"/>
                  </a:cubicBezTo>
                  <a:cubicBezTo>
                    <a:pt x="301" y="2369"/>
                    <a:pt x="201" y="2402"/>
                    <a:pt x="101" y="2436"/>
                  </a:cubicBezTo>
                  <a:cubicBezTo>
                    <a:pt x="101" y="2436"/>
                    <a:pt x="34" y="2436"/>
                    <a:pt x="1" y="2469"/>
                  </a:cubicBezTo>
                  <a:cubicBezTo>
                    <a:pt x="1" y="2502"/>
                    <a:pt x="1" y="2536"/>
                    <a:pt x="34" y="2569"/>
                  </a:cubicBezTo>
                  <a:lnTo>
                    <a:pt x="68" y="2569"/>
                  </a:lnTo>
                  <a:cubicBezTo>
                    <a:pt x="134" y="2636"/>
                    <a:pt x="234" y="2636"/>
                    <a:pt x="301" y="2669"/>
                  </a:cubicBezTo>
                  <a:cubicBezTo>
                    <a:pt x="368" y="2669"/>
                    <a:pt x="401" y="2703"/>
                    <a:pt x="468" y="2703"/>
                  </a:cubicBezTo>
                  <a:cubicBezTo>
                    <a:pt x="468" y="2703"/>
                    <a:pt x="468" y="2736"/>
                    <a:pt x="468" y="2736"/>
                  </a:cubicBezTo>
                  <a:cubicBezTo>
                    <a:pt x="501" y="2803"/>
                    <a:pt x="501" y="2836"/>
                    <a:pt x="501" y="2903"/>
                  </a:cubicBezTo>
                  <a:cubicBezTo>
                    <a:pt x="501" y="2903"/>
                    <a:pt x="535" y="2903"/>
                    <a:pt x="535" y="2936"/>
                  </a:cubicBezTo>
                  <a:cubicBezTo>
                    <a:pt x="568" y="2936"/>
                    <a:pt x="601" y="2903"/>
                    <a:pt x="601" y="2903"/>
                  </a:cubicBezTo>
                  <a:cubicBezTo>
                    <a:pt x="690" y="2903"/>
                    <a:pt x="779" y="2888"/>
                    <a:pt x="868" y="2888"/>
                  </a:cubicBezTo>
                  <a:cubicBezTo>
                    <a:pt x="913" y="2888"/>
                    <a:pt x="957" y="2892"/>
                    <a:pt x="1002" y="2903"/>
                  </a:cubicBezTo>
                  <a:cubicBezTo>
                    <a:pt x="1102" y="2936"/>
                    <a:pt x="1235" y="3036"/>
                    <a:pt x="1335" y="3103"/>
                  </a:cubicBezTo>
                  <a:cubicBezTo>
                    <a:pt x="1435" y="3136"/>
                    <a:pt x="1502" y="3203"/>
                    <a:pt x="1635" y="3203"/>
                  </a:cubicBezTo>
                  <a:lnTo>
                    <a:pt x="1869" y="3203"/>
                  </a:lnTo>
                  <a:cubicBezTo>
                    <a:pt x="1936" y="3203"/>
                    <a:pt x="2002" y="3170"/>
                    <a:pt x="2069" y="3136"/>
                  </a:cubicBezTo>
                  <a:cubicBezTo>
                    <a:pt x="2203" y="3069"/>
                    <a:pt x="2303" y="2969"/>
                    <a:pt x="2436" y="2903"/>
                  </a:cubicBezTo>
                  <a:lnTo>
                    <a:pt x="2936" y="2903"/>
                  </a:lnTo>
                  <a:cubicBezTo>
                    <a:pt x="2936" y="2869"/>
                    <a:pt x="2936" y="2869"/>
                    <a:pt x="2936" y="2869"/>
                  </a:cubicBezTo>
                  <a:cubicBezTo>
                    <a:pt x="2970" y="2803"/>
                    <a:pt x="2970" y="2736"/>
                    <a:pt x="3003" y="2703"/>
                  </a:cubicBezTo>
                  <a:cubicBezTo>
                    <a:pt x="3003" y="2703"/>
                    <a:pt x="3036" y="2669"/>
                    <a:pt x="3070" y="2669"/>
                  </a:cubicBezTo>
                  <a:cubicBezTo>
                    <a:pt x="3170" y="2669"/>
                    <a:pt x="3237" y="2636"/>
                    <a:pt x="3303" y="2602"/>
                  </a:cubicBezTo>
                  <a:lnTo>
                    <a:pt x="3337" y="2602"/>
                  </a:lnTo>
                  <a:cubicBezTo>
                    <a:pt x="3337" y="2602"/>
                    <a:pt x="3403" y="2569"/>
                    <a:pt x="3437" y="2536"/>
                  </a:cubicBezTo>
                  <a:cubicBezTo>
                    <a:pt x="3437" y="2502"/>
                    <a:pt x="3437" y="2469"/>
                    <a:pt x="3403" y="2436"/>
                  </a:cubicBezTo>
                  <a:cubicBezTo>
                    <a:pt x="3370" y="2402"/>
                    <a:pt x="3303" y="2402"/>
                    <a:pt x="3303" y="2402"/>
                  </a:cubicBezTo>
                  <a:cubicBezTo>
                    <a:pt x="3103" y="2336"/>
                    <a:pt x="2970" y="2236"/>
                    <a:pt x="2836" y="2069"/>
                  </a:cubicBezTo>
                  <a:cubicBezTo>
                    <a:pt x="2770" y="2002"/>
                    <a:pt x="2736" y="1902"/>
                    <a:pt x="2703" y="1802"/>
                  </a:cubicBezTo>
                  <a:cubicBezTo>
                    <a:pt x="2670" y="1769"/>
                    <a:pt x="2670" y="1735"/>
                    <a:pt x="2703" y="1702"/>
                  </a:cubicBezTo>
                  <a:cubicBezTo>
                    <a:pt x="2736" y="1668"/>
                    <a:pt x="2770" y="1635"/>
                    <a:pt x="2836" y="1602"/>
                  </a:cubicBezTo>
                  <a:cubicBezTo>
                    <a:pt x="2903" y="1568"/>
                    <a:pt x="3003" y="1535"/>
                    <a:pt x="3070" y="1502"/>
                  </a:cubicBezTo>
                  <a:cubicBezTo>
                    <a:pt x="3070" y="1468"/>
                    <a:pt x="3070" y="1468"/>
                    <a:pt x="3070" y="1468"/>
                  </a:cubicBezTo>
                  <a:cubicBezTo>
                    <a:pt x="3103" y="1435"/>
                    <a:pt x="3103" y="1402"/>
                    <a:pt x="3070" y="1368"/>
                  </a:cubicBezTo>
                  <a:cubicBezTo>
                    <a:pt x="3070" y="1335"/>
                    <a:pt x="3036" y="1335"/>
                    <a:pt x="3003" y="1302"/>
                  </a:cubicBezTo>
                  <a:lnTo>
                    <a:pt x="2870" y="1302"/>
                  </a:lnTo>
                  <a:cubicBezTo>
                    <a:pt x="2836" y="1302"/>
                    <a:pt x="2803" y="1335"/>
                    <a:pt x="2770" y="1335"/>
                  </a:cubicBezTo>
                  <a:lnTo>
                    <a:pt x="2636" y="1335"/>
                  </a:lnTo>
                  <a:cubicBezTo>
                    <a:pt x="2636" y="1335"/>
                    <a:pt x="2636" y="1302"/>
                    <a:pt x="2636" y="1302"/>
                  </a:cubicBezTo>
                  <a:cubicBezTo>
                    <a:pt x="2636" y="1235"/>
                    <a:pt x="2636" y="1135"/>
                    <a:pt x="2636" y="1068"/>
                  </a:cubicBezTo>
                  <a:cubicBezTo>
                    <a:pt x="2636" y="935"/>
                    <a:pt x="2670" y="801"/>
                    <a:pt x="2636" y="701"/>
                  </a:cubicBezTo>
                  <a:cubicBezTo>
                    <a:pt x="2603" y="468"/>
                    <a:pt x="2469" y="301"/>
                    <a:pt x="2303" y="167"/>
                  </a:cubicBezTo>
                  <a:cubicBezTo>
                    <a:pt x="2169" y="67"/>
                    <a:pt x="2002" y="34"/>
                    <a:pt x="18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2001;p34"/>
            <p:cNvSpPr/>
            <p:nvPr/>
          </p:nvSpPr>
          <p:spPr>
            <a:xfrm>
              <a:off x="6661813" y="3417475"/>
              <a:ext cx="85925" cy="79250"/>
            </a:xfrm>
            <a:custGeom>
              <a:avLst/>
              <a:gdLst/>
              <a:ahLst/>
              <a:cxnLst/>
              <a:rect l="l" t="t" r="r" b="b"/>
              <a:pathLst>
                <a:path w="3437" h="3170" extrusionOk="0">
                  <a:moveTo>
                    <a:pt x="1702" y="1"/>
                  </a:moveTo>
                  <a:cubicBezTo>
                    <a:pt x="1468" y="1"/>
                    <a:pt x="1268" y="34"/>
                    <a:pt x="1101" y="167"/>
                  </a:cubicBezTo>
                  <a:cubicBezTo>
                    <a:pt x="968" y="267"/>
                    <a:pt x="868" y="401"/>
                    <a:pt x="801" y="568"/>
                  </a:cubicBezTo>
                  <a:cubicBezTo>
                    <a:pt x="768" y="701"/>
                    <a:pt x="768" y="868"/>
                    <a:pt x="768" y="1001"/>
                  </a:cubicBezTo>
                  <a:cubicBezTo>
                    <a:pt x="768" y="1101"/>
                    <a:pt x="768" y="1201"/>
                    <a:pt x="768" y="1302"/>
                  </a:cubicBezTo>
                  <a:cubicBezTo>
                    <a:pt x="751" y="1318"/>
                    <a:pt x="726" y="1327"/>
                    <a:pt x="701" y="1327"/>
                  </a:cubicBezTo>
                  <a:cubicBezTo>
                    <a:pt x="676" y="1327"/>
                    <a:pt x="651" y="1318"/>
                    <a:pt x="634" y="1302"/>
                  </a:cubicBezTo>
                  <a:cubicBezTo>
                    <a:pt x="601" y="1302"/>
                    <a:pt x="568" y="1302"/>
                    <a:pt x="501" y="1268"/>
                  </a:cubicBezTo>
                  <a:cubicBezTo>
                    <a:pt x="468" y="1268"/>
                    <a:pt x="434" y="1268"/>
                    <a:pt x="401" y="1302"/>
                  </a:cubicBezTo>
                  <a:cubicBezTo>
                    <a:pt x="367" y="1335"/>
                    <a:pt x="334" y="1335"/>
                    <a:pt x="334" y="1402"/>
                  </a:cubicBezTo>
                  <a:cubicBezTo>
                    <a:pt x="334" y="1435"/>
                    <a:pt x="367" y="1468"/>
                    <a:pt x="367" y="1468"/>
                  </a:cubicBezTo>
                  <a:cubicBezTo>
                    <a:pt x="401" y="1468"/>
                    <a:pt x="401" y="1502"/>
                    <a:pt x="401" y="1502"/>
                  </a:cubicBezTo>
                  <a:lnTo>
                    <a:pt x="434" y="1502"/>
                  </a:lnTo>
                  <a:cubicBezTo>
                    <a:pt x="501" y="1535"/>
                    <a:pt x="568" y="1568"/>
                    <a:pt x="668" y="1602"/>
                  </a:cubicBezTo>
                  <a:cubicBezTo>
                    <a:pt x="701" y="1602"/>
                    <a:pt x="734" y="1635"/>
                    <a:pt x="768" y="1702"/>
                  </a:cubicBezTo>
                  <a:cubicBezTo>
                    <a:pt x="768" y="1735"/>
                    <a:pt x="734" y="1802"/>
                    <a:pt x="701" y="1869"/>
                  </a:cubicBezTo>
                  <a:cubicBezTo>
                    <a:pt x="634" y="2035"/>
                    <a:pt x="501" y="2169"/>
                    <a:pt x="367" y="2269"/>
                  </a:cubicBezTo>
                  <a:cubicBezTo>
                    <a:pt x="267" y="2336"/>
                    <a:pt x="201" y="2369"/>
                    <a:pt x="101" y="2402"/>
                  </a:cubicBezTo>
                  <a:cubicBezTo>
                    <a:pt x="67" y="2402"/>
                    <a:pt x="34" y="2402"/>
                    <a:pt x="1" y="2436"/>
                  </a:cubicBezTo>
                  <a:cubicBezTo>
                    <a:pt x="1" y="2469"/>
                    <a:pt x="1" y="2469"/>
                    <a:pt x="1" y="2469"/>
                  </a:cubicBezTo>
                  <a:cubicBezTo>
                    <a:pt x="1" y="2502"/>
                    <a:pt x="1" y="2502"/>
                    <a:pt x="34" y="2536"/>
                  </a:cubicBezTo>
                  <a:cubicBezTo>
                    <a:pt x="34" y="2536"/>
                    <a:pt x="34" y="2569"/>
                    <a:pt x="67" y="2569"/>
                  </a:cubicBezTo>
                  <a:cubicBezTo>
                    <a:pt x="134" y="2602"/>
                    <a:pt x="234" y="2636"/>
                    <a:pt x="301" y="2636"/>
                  </a:cubicBezTo>
                  <a:cubicBezTo>
                    <a:pt x="367" y="2669"/>
                    <a:pt x="401" y="2669"/>
                    <a:pt x="434" y="2669"/>
                  </a:cubicBezTo>
                  <a:cubicBezTo>
                    <a:pt x="468" y="2669"/>
                    <a:pt x="468" y="2703"/>
                    <a:pt x="468" y="2736"/>
                  </a:cubicBezTo>
                  <a:cubicBezTo>
                    <a:pt x="468" y="2769"/>
                    <a:pt x="501" y="2803"/>
                    <a:pt x="501" y="2869"/>
                  </a:cubicBezTo>
                  <a:cubicBezTo>
                    <a:pt x="501" y="2869"/>
                    <a:pt x="534" y="2903"/>
                    <a:pt x="534" y="2903"/>
                  </a:cubicBezTo>
                  <a:lnTo>
                    <a:pt x="601" y="2903"/>
                  </a:lnTo>
                  <a:cubicBezTo>
                    <a:pt x="695" y="2879"/>
                    <a:pt x="790" y="2856"/>
                    <a:pt x="872" y="2856"/>
                  </a:cubicBezTo>
                  <a:cubicBezTo>
                    <a:pt x="906" y="2856"/>
                    <a:pt x="939" y="2860"/>
                    <a:pt x="968" y="2869"/>
                  </a:cubicBezTo>
                  <a:cubicBezTo>
                    <a:pt x="1101" y="2903"/>
                    <a:pt x="1201" y="3003"/>
                    <a:pt x="1335" y="3069"/>
                  </a:cubicBezTo>
                  <a:cubicBezTo>
                    <a:pt x="1402" y="3136"/>
                    <a:pt x="1502" y="3170"/>
                    <a:pt x="1602" y="3170"/>
                  </a:cubicBezTo>
                  <a:lnTo>
                    <a:pt x="1869" y="3170"/>
                  </a:lnTo>
                  <a:cubicBezTo>
                    <a:pt x="1935" y="3170"/>
                    <a:pt x="2002" y="3136"/>
                    <a:pt x="2035" y="3103"/>
                  </a:cubicBezTo>
                  <a:cubicBezTo>
                    <a:pt x="2169" y="3036"/>
                    <a:pt x="2302" y="2936"/>
                    <a:pt x="2402" y="2903"/>
                  </a:cubicBezTo>
                  <a:cubicBezTo>
                    <a:pt x="2469" y="2869"/>
                    <a:pt x="2502" y="2869"/>
                    <a:pt x="2569" y="2869"/>
                  </a:cubicBezTo>
                  <a:cubicBezTo>
                    <a:pt x="2669" y="2869"/>
                    <a:pt x="2769" y="2869"/>
                    <a:pt x="2869" y="2903"/>
                  </a:cubicBezTo>
                  <a:cubicBezTo>
                    <a:pt x="2903" y="2903"/>
                    <a:pt x="2903" y="2869"/>
                    <a:pt x="2936" y="2869"/>
                  </a:cubicBezTo>
                  <a:cubicBezTo>
                    <a:pt x="2936" y="2869"/>
                    <a:pt x="2936" y="2836"/>
                    <a:pt x="2936" y="2836"/>
                  </a:cubicBezTo>
                  <a:cubicBezTo>
                    <a:pt x="2969" y="2769"/>
                    <a:pt x="2969" y="2703"/>
                    <a:pt x="3003" y="2669"/>
                  </a:cubicBezTo>
                  <a:lnTo>
                    <a:pt x="3069" y="2669"/>
                  </a:lnTo>
                  <a:cubicBezTo>
                    <a:pt x="3136" y="2636"/>
                    <a:pt x="3236" y="2602"/>
                    <a:pt x="3303" y="2569"/>
                  </a:cubicBezTo>
                  <a:cubicBezTo>
                    <a:pt x="3336" y="2569"/>
                    <a:pt x="3370" y="2569"/>
                    <a:pt x="3403" y="2502"/>
                  </a:cubicBezTo>
                  <a:cubicBezTo>
                    <a:pt x="3436" y="2469"/>
                    <a:pt x="3436" y="2436"/>
                    <a:pt x="3403" y="2402"/>
                  </a:cubicBezTo>
                  <a:cubicBezTo>
                    <a:pt x="3336" y="2402"/>
                    <a:pt x="3303" y="2402"/>
                    <a:pt x="3270" y="2369"/>
                  </a:cubicBezTo>
                  <a:cubicBezTo>
                    <a:pt x="3103" y="2336"/>
                    <a:pt x="2936" y="2202"/>
                    <a:pt x="2836" y="2069"/>
                  </a:cubicBezTo>
                  <a:cubicBezTo>
                    <a:pt x="2769" y="1969"/>
                    <a:pt x="2702" y="1869"/>
                    <a:pt x="2669" y="1802"/>
                  </a:cubicBezTo>
                  <a:cubicBezTo>
                    <a:pt x="2669" y="1735"/>
                    <a:pt x="2669" y="1702"/>
                    <a:pt x="2669" y="1668"/>
                  </a:cubicBezTo>
                  <a:cubicBezTo>
                    <a:pt x="2702" y="1635"/>
                    <a:pt x="2769" y="1602"/>
                    <a:pt x="2836" y="1568"/>
                  </a:cubicBezTo>
                  <a:cubicBezTo>
                    <a:pt x="2903" y="1535"/>
                    <a:pt x="2969" y="1535"/>
                    <a:pt x="3036" y="1468"/>
                  </a:cubicBezTo>
                  <a:cubicBezTo>
                    <a:pt x="3069" y="1468"/>
                    <a:pt x="3069" y="1435"/>
                    <a:pt x="3069" y="1435"/>
                  </a:cubicBezTo>
                  <a:cubicBezTo>
                    <a:pt x="3069" y="1402"/>
                    <a:pt x="3103" y="1368"/>
                    <a:pt x="3069" y="1368"/>
                  </a:cubicBezTo>
                  <a:cubicBezTo>
                    <a:pt x="3069" y="1335"/>
                    <a:pt x="3036" y="1302"/>
                    <a:pt x="3003" y="1302"/>
                  </a:cubicBezTo>
                  <a:cubicBezTo>
                    <a:pt x="2969" y="1268"/>
                    <a:pt x="2903" y="1268"/>
                    <a:pt x="2869" y="1268"/>
                  </a:cubicBezTo>
                  <a:cubicBezTo>
                    <a:pt x="2836" y="1302"/>
                    <a:pt x="2803" y="1302"/>
                    <a:pt x="2769" y="1302"/>
                  </a:cubicBezTo>
                  <a:lnTo>
                    <a:pt x="2636" y="1302"/>
                  </a:lnTo>
                  <a:cubicBezTo>
                    <a:pt x="2636" y="1302"/>
                    <a:pt x="2636" y="1302"/>
                    <a:pt x="2636" y="1268"/>
                  </a:cubicBezTo>
                  <a:cubicBezTo>
                    <a:pt x="2636" y="1201"/>
                    <a:pt x="2636" y="1135"/>
                    <a:pt x="2636" y="1035"/>
                  </a:cubicBezTo>
                  <a:cubicBezTo>
                    <a:pt x="2636" y="935"/>
                    <a:pt x="2636" y="801"/>
                    <a:pt x="2636" y="668"/>
                  </a:cubicBezTo>
                  <a:cubicBezTo>
                    <a:pt x="2602" y="468"/>
                    <a:pt x="2436" y="267"/>
                    <a:pt x="2269" y="134"/>
                  </a:cubicBezTo>
                  <a:cubicBezTo>
                    <a:pt x="2135" y="67"/>
                    <a:pt x="2002" y="1"/>
                    <a:pt x="18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2002;p34"/>
            <p:cNvSpPr/>
            <p:nvPr/>
          </p:nvSpPr>
          <p:spPr>
            <a:xfrm>
              <a:off x="5987988" y="2535175"/>
              <a:ext cx="86750" cy="79250"/>
            </a:xfrm>
            <a:custGeom>
              <a:avLst/>
              <a:gdLst/>
              <a:ahLst/>
              <a:cxnLst/>
              <a:rect l="l" t="t" r="r" b="b"/>
              <a:pathLst>
                <a:path w="3470" h="3170" extrusionOk="0">
                  <a:moveTo>
                    <a:pt x="1702" y="1"/>
                  </a:moveTo>
                  <a:cubicBezTo>
                    <a:pt x="1502" y="1"/>
                    <a:pt x="1302" y="34"/>
                    <a:pt x="1135" y="167"/>
                  </a:cubicBezTo>
                  <a:cubicBezTo>
                    <a:pt x="1002" y="268"/>
                    <a:pt x="902" y="401"/>
                    <a:pt x="835" y="534"/>
                  </a:cubicBezTo>
                  <a:cubicBezTo>
                    <a:pt x="768" y="701"/>
                    <a:pt x="768" y="868"/>
                    <a:pt x="802" y="1001"/>
                  </a:cubicBezTo>
                  <a:cubicBezTo>
                    <a:pt x="802" y="1101"/>
                    <a:pt x="802" y="1202"/>
                    <a:pt x="802" y="1302"/>
                  </a:cubicBezTo>
                  <a:cubicBezTo>
                    <a:pt x="779" y="1313"/>
                    <a:pt x="761" y="1316"/>
                    <a:pt x="743" y="1316"/>
                  </a:cubicBezTo>
                  <a:cubicBezTo>
                    <a:pt x="709" y="1316"/>
                    <a:pt x="679" y="1302"/>
                    <a:pt x="635" y="1302"/>
                  </a:cubicBezTo>
                  <a:cubicBezTo>
                    <a:pt x="601" y="1302"/>
                    <a:pt x="568" y="1302"/>
                    <a:pt x="535" y="1268"/>
                  </a:cubicBezTo>
                  <a:cubicBezTo>
                    <a:pt x="501" y="1268"/>
                    <a:pt x="468" y="1268"/>
                    <a:pt x="435" y="1302"/>
                  </a:cubicBezTo>
                  <a:cubicBezTo>
                    <a:pt x="401" y="1302"/>
                    <a:pt x="368" y="1335"/>
                    <a:pt x="368" y="1402"/>
                  </a:cubicBezTo>
                  <a:cubicBezTo>
                    <a:pt x="368" y="1435"/>
                    <a:pt x="368" y="1435"/>
                    <a:pt x="401" y="1468"/>
                  </a:cubicBezTo>
                  <a:cubicBezTo>
                    <a:pt x="401" y="1468"/>
                    <a:pt x="435" y="1468"/>
                    <a:pt x="435" y="1502"/>
                  </a:cubicBezTo>
                  <a:cubicBezTo>
                    <a:pt x="501" y="1535"/>
                    <a:pt x="601" y="1568"/>
                    <a:pt x="668" y="1602"/>
                  </a:cubicBezTo>
                  <a:cubicBezTo>
                    <a:pt x="735" y="1602"/>
                    <a:pt x="768" y="1635"/>
                    <a:pt x="768" y="1702"/>
                  </a:cubicBezTo>
                  <a:cubicBezTo>
                    <a:pt x="802" y="1735"/>
                    <a:pt x="768" y="1802"/>
                    <a:pt x="735" y="1869"/>
                  </a:cubicBezTo>
                  <a:cubicBezTo>
                    <a:pt x="668" y="2035"/>
                    <a:pt x="535" y="2169"/>
                    <a:pt x="368" y="2269"/>
                  </a:cubicBezTo>
                  <a:cubicBezTo>
                    <a:pt x="301" y="2336"/>
                    <a:pt x="201" y="2369"/>
                    <a:pt x="134" y="2402"/>
                  </a:cubicBezTo>
                  <a:cubicBezTo>
                    <a:pt x="101" y="2402"/>
                    <a:pt x="68" y="2402"/>
                    <a:pt x="34" y="2436"/>
                  </a:cubicBezTo>
                  <a:cubicBezTo>
                    <a:pt x="34" y="2436"/>
                    <a:pt x="34" y="2436"/>
                    <a:pt x="34" y="2469"/>
                  </a:cubicBezTo>
                  <a:cubicBezTo>
                    <a:pt x="1" y="2469"/>
                    <a:pt x="34" y="2502"/>
                    <a:pt x="34" y="2536"/>
                  </a:cubicBezTo>
                  <a:cubicBezTo>
                    <a:pt x="68" y="2536"/>
                    <a:pt x="68" y="2536"/>
                    <a:pt x="68" y="2569"/>
                  </a:cubicBezTo>
                  <a:cubicBezTo>
                    <a:pt x="168" y="2603"/>
                    <a:pt x="234" y="2603"/>
                    <a:pt x="335" y="2636"/>
                  </a:cubicBezTo>
                  <a:cubicBezTo>
                    <a:pt x="368" y="2636"/>
                    <a:pt x="435" y="2669"/>
                    <a:pt x="468" y="2669"/>
                  </a:cubicBezTo>
                  <a:cubicBezTo>
                    <a:pt x="468" y="2669"/>
                    <a:pt x="468" y="2703"/>
                    <a:pt x="501" y="2703"/>
                  </a:cubicBezTo>
                  <a:cubicBezTo>
                    <a:pt x="501" y="2769"/>
                    <a:pt x="501" y="2803"/>
                    <a:pt x="535" y="2869"/>
                  </a:cubicBezTo>
                  <a:cubicBezTo>
                    <a:pt x="535" y="2869"/>
                    <a:pt x="535" y="2903"/>
                    <a:pt x="568" y="2903"/>
                  </a:cubicBezTo>
                  <a:lnTo>
                    <a:pt x="635" y="2903"/>
                  </a:lnTo>
                  <a:cubicBezTo>
                    <a:pt x="705" y="2879"/>
                    <a:pt x="793" y="2856"/>
                    <a:pt x="885" y="2856"/>
                  </a:cubicBezTo>
                  <a:cubicBezTo>
                    <a:pt x="924" y="2856"/>
                    <a:pt x="963" y="2860"/>
                    <a:pt x="1002" y="2869"/>
                  </a:cubicBezTo>
                  <a:cubicBezTo>
                    <a:pt x="1135" y="2903"/>
                    <a:pt x="1235" y="3003"/>
                    <a:pt x="1369" y="3070"/>
                  </a:cubicBezTo>
                  <a:cubicBezTo>
                    <a:pt x="1435" y="3103"/>
                    <a:pt x="1535" y="3170"/>
                    <a:pt x="1635" y="3170"/>
                  </a:cubicBezTo>
                  <a:lnTo>
                    <a:pt x="1869" y="3170"/>
                  </a:lnTo>
                  <a:cubicBezTo>
                    <a:pt x="1936" y="3170"/>
                    <a:pt x="2002" y="3136"/>
                    <a:pt x="2069" y="3103"/>
                  </a:cubicBezTo>
                  <a:cubicBezTo>
                    <a:pt x="2203" y="3036"/>
                    <a:pt x="2303" y="2936"/>
                    <a:pt x="2436" y="2869"/>
                  </a:cubicBezTo>
                  <a:lnTo>
                    <a:pt x="2936" y="2869"/>
                  </a:lnTo>
                  <a:cubicBezTo>
                    <a:pt x="2936" y="2869"/>
                    <a:pt x="2936" y="2836"/>
                    <a:pt x="2970" y="2836"/>
                  </a:cubicBezTo>
                  <a:cubicBezTo>
                    <a:pt x="2970" y="2769"/>
                    <a:pt x="3003" y="2703"/>
                    <a:pt x="3003" y="2669"/>
                  </a:cubicBezTo>
                  <a:cubicBezTo>
                    <a:pt x="3036" y="2669"/>
                    <a:pt x="3070" y="2636"/>
                    <a:pt x="3070" y="2636"/>
                  </a:cubicBezTo>
                  <a:cubicBezTo>
                    <a:pt x="3170" y="2636"/>
                    <a:pt x="3270" y="2603"/>
                    <a:pt x="3337" y="2569"/>
                  </a:cubicBezTo>
                  <a:cubicBezTo>
                    <a:pt x="3370" y="2569"/>
                    <a:pt x="3403" y="2569"/>
                    <a:pt x="3437" y="2502"/>
                  </a:cubicBezTo>
                  <a:cubicBezTo>
                    <a:pt x="3470" y="2469"/>
                    <a:pt x="3437" y="2436"/>
                    <a:pt x="3403" y="2402"/>
                  </a:cubicBezTo>
                  <a:cubicBezTo>
                    <a:pt x="3370" y="2402"/>
                    <a:pt x="3337" y="2369"/>
                    <a:pt x="3303" y="2369"/>
                  </a:cubicBezTo>
                  <a:cubicBezTo>
                    <a:pt x="3137" y="2302"/>
                    <a:pt x="2970" y="2202"/>
                    <a:pt x="2870" y="2035"/>
                  </a:cubicBezTo>
                  <a:cubicBezTo>
                    <a:pt x="2803" y="1969"/>
                    <a:pt x="2736" y="1869"/>
                    <a:pt x="2703" y="1769"/>
                  </a:cubicBezTo>
                  <a:cubicBezTo>
                    <a:pt x="2703" y="1735"/>
                    <a:pt x="2670" y="1702"/>
                    <a:pt x="2703" y="1669"/>
                  </a:cubicBezTo>
                  <a:cubicBezTo>
                    <a:pt x="2736" y="1635"/>
                    <a:pt x="2803" y="1602"/>
                    <a:pt x="2870" y="1568"/>
                  </a:cubicBezTo>
                  <a:cubicBezTo>
                    <a:pt x="2936" y="1535"/>
                    <a:pt x="3003" y="1535"/>
                    <a:pt x="3070" y="1468"/>
                  </a:cubicBezTo>
                  <a:cubicBezTo>
                    <a:pt x="3070" y="1468"/>
                    <a:pt x="3103" y="1435"/>
                    <a:pt x="3103" y="1435"/>
                  </a:cubicBezTo>
                  <a:cubicBezTo>
                    <a:pt x="3103" y="1402"/>
                    <a:pt x="3103" y="1368"/>
                    <a:pt x="3103" y="1368"/>
                  </a:cubicBezTo>
                  <a:cubicBezTo>
                    <a:pt x="3070" y="1302"/>
                    <a:pt x="3036" y="1302"/>
                    <a:pt x="3036" y="1268"/>
                  </a:cubicBezTo>
                  <a:lnTo>
                    <a:pt x="2903" y="1268"/>
                  </a:lnTo>
                  <a:cubicBezTo>
                    <a:pt x="2870" y="1268"/>
                    <a:pt x="2803" y="1302"/>
                    <a:pt x="2803" y="1302"/>
                  </a:cubicBezTo>
                  <a:lnTo>
                    <a:pt x="2670" y="1302"/>
                  </a:lnTo>
                  <a:cubicBezTo>
                    <a:pt x="2670" y="1302"/>
                    <a:pt x="2670" y="1268"/>
                    <a:pt x="2636" y="1268"/>
                  </a:cubicBezTo>
                  <a:cubicBezTo>
                    <a:pt x="2636" y="1202"/>
                    <a:pt x="2670" y="1101"/>
                    <a:pt x="2670" y="1035"/>
                  </a:cubicBezTo>
                  <a:cubicBezTo>
                    <a:pt x="2670" y="901"/>
                    <a:pt x="2670" y="801"/>
                    <a:pt x="2636" y="668"/>
                  </a:cubicBezTo>
                  <a:cubicBezTo>
                    <a:pt x="2603" y="434"/>
                    <a:pt x="2469" y="268"/>
                    <a:pt x="2303" y="134"/>
                  </a:cubicBezTo>
                  <a:cubicBezTo>
                    <a:pt x="2169" y="67"/>
                    <a:pt x="2002" y="1"/>
                    <a:pt x="18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2003;p34"/>
            <p:cNvSpPr/>
            <p:nvPr/>
          </p:nvSpPr>
          <p:spPr>
            <a:xfrm>
              <a:off x="7707563" y="2501000"/>
              <a:ext cx="85925" cy="80075"/>
            </a:xfrm>
            <a:custGeom>
              <a:avLst/>
              <a:gdLst/>
              <a:ahLst/>
              <a:cxnLst/>
              <a:rect l="l" t="t" r="r" b="b"/>
              <a:pathLst>
                <a:path w="3437" h="3203" extrusionOk="0">
                  <a:moveTo>
                    <a:pt x="1668" y="0"/>
                  </a:moveTo>
                  <a:cubicBezTo>
                    <a:pt x="1468" y="0"/>
                    <a:pt x="1268" y="67"/>
                    <a:pt x="1101" y="200"/>
                  </a:cubicBezTo>
                  <a:cubicBezTo>
                    <a:pt x="968" y="300"/>
                    <a:pt x="868" y="434"/>
                    <a:pt x="801" y="567"/>
                  </a:cubicBezTo>
                  <a:cubicBezTo>
                    <a:pt x="734" y="734"/>
                    <a:pt x="734" y="867"/>
                    <a:pt x="768" y="1034"/>
                  </a:cubicBezTo>
                  <a:cubicBezTo>
                    <a:pt x="768" y="1134"/>
                    <a:pt x="768" y="1234"/>
                    <a:pt x="768" y="1334"/>
                  </a:cubicBezTo>
                  <a:lnTo>
                    <a:pt x="634" y="1334"/>
                  </a:lnTo>
                  <a:cubicBezTo>
                    <a:pt x="601" y="1334"/>
                    <a:pt x="534" y="1301"/>
                    <a:pt x="501" y="1301"/>
                  </a:cubicBezTo>
                  <a:cubicBezTo>
                    <a:pt x="467" y="1301"/>
                    <a:pt x="434" y="1301"/>
                    <a:pt x="401" y="1334"/>
                  </a:cubicBezTo>
                  <a:cubicBezTo>
                    <a:pt x="367" y="1334"/>
                    <a:pt x="334" y="1368"/>
                    <a:pt x="334" y="1434"/>
                  </a:cubicBezTo>
                  <a:cubicBezTo>
                    <a:pt x="334" y="1468"/>
                    <a:pt x="334" y="1468"/>
                    <a:pt x="367" y="1501"/>
                  </a:cubicBezTo>
                  <a:cubicBezTo>
                    <a:pt x="367" y="1501"/>
                    <a:pt x="401" y="1501"/>
                    <a:pt x="401" y="1534"/>
                  </a:cubicBezTo>
                  <a:cubicBezTo>
                    <a:pt x="467" y="1568"/>
                    <a:pt x="567" y="1601"/>
                    <a:pt x="634" y="1635"/>
                  </a:cubicBezTo>
                  <a:cubicBezTo>
                    <a:pt x="701" y="1635"/>
                    <a:pt x="734" y="1668"/>
                    <a:pt x="734" y="1735"/>
                  </a:cubicBezTo>
                  <a:cubicBezTo>
                    <a:pt x="768" y="1768"/>
                    <a:pt x="734" y="1835"/>
                    <a:pt x="701" y="1901"/>
                  </a:cubicBezTo>
                  <a:cubicBezTo>
                    <a:pt x="634" y="2068"/>
                    <a:pt x="501" y="2202"/>
                    <a:pt x="367" y="2302"/>
                  </a:cubicBezTo>
                  <a:cubicBezTo>
                    <a:pt x="267" y="2368"/>
                    <a:pt x="201" y="2402"/>
                    <a:pt x="100" y="2435"/>
                  </a:cubicBezTo>
                  <a:cubicBezTo>
                    <a:pt x="67" y="2435"/>
                    <a:pt x="34" y="2435"/>
                    <a:pt x="0" y="2468"/>
                  </a:cubicBezTo>
                  <a:cubicBezTo>
                    <a:pt x="0" y="2502"/>
                    <a:pt x="0" y="2535"/>
                    <a:pt x="0" y="2569"/>
                  </a:cubicBezTo>
                  <a:lnTo>
                    <a:pt x="34" y="2569"/>
                  </a:lnTo>
                  <a:cubicBezTo>
                    <a:pt x="134" y="2635"/>
                    <a:pt x="201" y="2635"/>
                    <a:pt x="301" y="2669"/>
                  </a:cubicBezTo>
                  <a:cubicBezTo>
                    <a:pt x="334" y="2669"/>
                    <a:pt x="401" y="2702"/>
                    <a:pt x="434" y="2702"/>
                  </a:cubicBezTo>
                  <a:cubicBezTo>
                    <a:pt x="434" y="2702"/>
                    <a:pt x="434" y="2735"/>
                    <a:pt x="467" y="2735"/>
                  </a:cubicBezTo>
                  <a:cubicBezTo>
                    <a:pt x="467" y="2802"/>
                    <a:pt x="467" y="2835"/>
                    <a:pt x="501" y="2902"/>
                  </a:cubicBezTo>
                  <a:cubicBezTo>
                    <a:pt x="501" y="2902"/>
                    <a:pt x="501" y="2902"/>
                    <a:pt x="534" y="2935"/>
                  </a:cubicBezTo>
                  <a:cubicBezTo>
                    <a:pt x="567" y="2935"/>
                    <a:pt x="567" y="2902"/>
                    <a:pt x="601" y="2902"/>
                  </a:cubicBezTo>
                  <a:cubicBezTo>
                    <a:pt x="690" y="2902"/>
                    <a:pt x="764" y="2887"/>
                    <a:pt x="843" y="2887"/>
                  </a:cubicBezTo>
                  <a:cubicBezTo>
                    <a:pt x="883" y="2887"/>
                    <a:pt x="923" y="2891"/>
                    <a:pt x="968" y="2902"/>
                  </a:cubicBezTo>
                  <a:cubicBezTo>
                    <a:pt x="1101" y="2935"/>
                    <a:pt x="1201" y="3036"/>
                    <a:pt x="1335" y="3102"/>
                  </a:cubicBezTo>
                  <a:cubicBezTo>
                    <a:pt x="1401" y="3136"/>
                    <a:pt x="1501" y="3202"/>
                    <a:pt x="1602" y="3202"/>
                  </a:cubicBezTo>
                  <a:lnTo>
                    <a:pt x="1835" y="3202"/>
                  </a:lnTo>
                  <a:cubicBezTo>
                    <a:pt x="1902" y="3202"/>
                    <a:pt x="1968" y="3169"/>
                    <a:pt x="2035" y="3136"/>
                  </a:cubicBezTo>
                  <a:cubicBezTo>
                    <a:pt x="2169" y="3069"/>
                    <a:pt x="2269" y="2969"/>
                    <a:pt x="2402" y="2902"/>
                  </a:cubicBezTo>
                  <a:lnTo>
                    <a:pt x="2902" y="2902"/>
                  </a:lnTo>
                  <a:cubicBezTo>
                    <a:pt x="2936" y="2869"/>
                    <a:pt x="2936" y="2869"/>
                    <a:pt x="2936" y="2869"/>
                  </a:cubicBezTo>
                  <a:cubicBezTo>
                    <a:pt x="2936" y="2802"/>
                    <a:pt x="2969" y="2735"/>
                    <a:pt x="3003" y="2702"/>
                  </a:cubicBezTo>
                  <a:cubicBezTo>
                    <a:pt x="3003" y="2702"/>
                    <a:pt x="3036" y="2669"/>
                    <a:pt x="3036" y="2669"/>
                  </a:cubicBezTo>
                  <a:lnTo>
                    <a:pt x="3069" y="2669"/>
                  </a:lnTo>
                  <a:cubicBezTo>
                    <a:pt x="3136" y="2669"/>
                    <a:pt x="3236" y="2635"/>
                    <a:pt x="3303" y="2602"/>
                  </a:cubicBezTo>
                  <a:cubicBezTo>
                    <a:pt x="3336" y="2602"/>
                    <a:pt x="3369" y="2569"/>
                    <a:pt x="3403" y="2535"/>
                  </a:cubicBezTo>
                  <a:cubicBezTo>
                    <a:pt x="3436" y="2502"/>
                    <a:pt x="3403" y="2468"/>
                    <a:pt x="3369" y="2435"/>
                  </a:cubicBezTo>
                  <a:cubicBezTo>
                    <a:pt x="3336" y="2402"/>
                    <a:pt x="3303" y="2402"/>
                    <a:pt x="3269" y="2402"/>
                  </a:cubicBezTo>
                  <a:cubicBezTo>
                    <a:pt x="3103" y="2335"/>
                    <a:pt x="2936" y="2235"/>
                    <a:pt x="2836" y="2068"/>
                  </a:cubicBezTo>
                  <a:cubicBezTo>
                    <a:pt x="2769" y="2001"/>
                    <a:pt x="2702" y="1901"/>
                    <a:pt x="2669" y="1801"/>
                  </a:cubicBezTo>
                  <a:cubicBezTo>
                    <a:pt x="2669" y="1768"/>
                    <a:pt x="2669" y="1735"/>
                    <a:pt x="2669" y="1701"/>
                  </a:cubicBezTo>
                  <a:cubicBezTo>
                    <a:pt x="2702" y="1668"/>
                    <a:pt x="2769" y="1635"/>
                    <a:pt x="2836" y="1601"/>
                  </a:cubicBezTo>
                  <a:cubicBezTo>
                    <a:pt x="2902" y="1568"/>
                    <a:pt x="2969" y="1534"/>
                    <a:pt x="3036" y="1501"/>
                  </a:cubicBezTo>
                  <a:cubicBezTo>
                    <a:pt x="3036" y="1468"/>
                    <a:pt x="3069" y="1468"/>
                    <a:pt x="3069" y="1468"/>
                  </a:cubicBezTo>
                  <a:cubicBezTo>
                    <a:pt x="3069" y="1434"/>
                    <a:pt x="3069" y="1401"/>
                    <a:pt x="3069" y="1368"/>
                  </a:cubicBezTo>
                  <a:cubicBezTo>
                    <a:pt x="3036" y="1334"/>
                    <a:pt x="3003" y="1334"/>
                    <a:pt x="3003" y="1301"/>
                  </a:cubicBezTo>
                  <a:lnTo>
                    <a:pt x="2869" y="1301"/>
                  </a:lnTo>
                  <a:cubicBezTo>
                    <a:pt x="2836" y="1301"/>
                    <a:pt x="2802" y="1334"/>
                    <a:pt x="2769" y="1334"/>
                  </a:cubicBezTo>
                  <a:lnTo>
                    <a:pt x="2636" y="1334"/>
                  </a:lnTo>
                  <a:cubicBezTo>
                    <a:pt x="2636" y="1334"/>
                    <a:pt x="2636" y="1301"/>
                    <a:pt x="2636" y="1301"/>
                  </a:cubicBezTo>
                  <a:cubicBezTo>
                    <a:pt x="2602" y="1234"/>
                    <a:pt x="2636" y="1134"/>
                    <a:pt x="2636" y="1067"/>
                  </a:cubicBezTo>
                  <a:cubicBezTo>
                    <a:pt x="2636" y="934"/>
                    <a:pt x="2636" y="801"/>
                    <a:pt x="2602" y="701"/>
                  </a:cubicBezTo>
                  <a:cubicBezTo>
                    <a:pt x="2569" y="467"/>
                    <a:pt x="2435" y="300"/>
                    <a:pt x="2269" y="167"/>
                  </a:cubicBezTo>
                  <a:cubicBezTo>
                    <a:pt x="2135" y="67"/>
                    <a:pt x="2002" y="33"/>
                    <a:pt x="1835" y="0"/>
                  </a:cubicBezTo>
                  <a:cubicBezTo>
                    <a:pt x="1813" y="11"/>
                    <a:pt x="1794" y="15"/>
                    <a:pt x="1777" y="15"/>
                  </a:cubicBezTo>
                  <a:cubicBezTo>
                    <a:pt x="1742" y="15"/>
                    <a:pt x="1713" y="0"/>
                    <a:pt x="1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2004;p34"/>
            <p:cNvSpPr/>
            <p:nvPr/>
          </p:nvSpPr>
          <p:spPr>
            <a:xfrm>
              <a:off x="6962863" y="4412350"/>
              <a:ext cx="85925" cy="80075"/>
            </a:xfrm>
            <a:custGeom>
              <a:avLst/>
              <a:gdLst/>
              <a:ahLst/>
              <a:cxnLst/>
              <a:rect l="l" t="t" r="r" b="b"/>
              <a:pathLst>
                <a:path w="3437" h="3203" extrusionOk="0">
                  <a:moveTo>
                    <a:pt x="1702" y="1"/>
                  </a:moveTo>
                  <a:cubicBezTo>
                    <a:pt x="1468" y="1"/>
                    <a:pt x="1268" y="67"/>
                    <a:pt x="1101" y="201"/>
                  </a:cubicBezTo>
                  <a:cubicBezTo>
                    <a:pt x="968" y="301"/>
                    <a:pt x="868" y="434"/>
                    <a:pt x="801" y="568"/>
                  </a:cubicBezTo>
                  <a:cubicBezTo>
                    <a:pt x="768" y="701"/>
                    <a:pt x="768" y="868"/>
                    <a:pt x="768" y="1035"/>
                  </a:cubicBezTo>
                  <a:cubicBezTo>
                    <a:pt x="768" y="1135"/>
                    <a:pt x="801" y="1235"/>
                    <a:pt x="768" y="1335"/>
                  </a:cubicBezTo>
                  <a:lnTo>
                    <a:pt x="634" y="1335"/>
                  </a:lnTo>
                  <a:cubicBezTo>
                    <a:pt x="601" y="1335"/>
                    <a:pt x="568" y="1302"/>
                    <a:pt x="534" y="1302"/>
                  </a:cubicBezTo>
                  <a:lnTo>
                    <a:pt x="501" y="1302"/>
                  </a:lnTo>
                  <a:cubicBezTo>
                    <a:pt x="467" y="1302"/>
                    <a:pt x="434" y="1302"/>
                    <a:pt x="401" y="1335"/>
                  </a:cubicBezTo>
                  <a:cubicBezTo>
                    <a:pt x="367" y="1335"/>
                    <a:pt x="334" y="1368"/>
                    <a:pt x="334" y="1402"/>
                  </a:cubicBezTo>
                  <a:lnTo>
                    <a:pt x="334" y="1435"/>
                  </a:lnTo>
                  <a:cubicBezTo>
                    <a:pt x="334" y="1468"/>
                    <a:pt x="367" y="1468"/>
                    <a:pt x="367" y="1502"/>
                  </a:cubicBezTo>
                  <a:lnTo>
                    <a:pt x="434" y="1502"/>
                  </a:lnTo>
                  <a:cubicBezTo>
                    <a:pt x="501" y="1569"/>
                    <a:pt x="568" y="1602"/>
                    <a:pt x="668" y="1602"/>
                  </a:cubicBezTo>
                  <a:cubicBezTo>
                    <a:pt x="701" y="1635"/>
                    <a:pt x="734" y="1669"/>
                    <a:pt x="768" y="1702"/>
                  </a:cubicBezTo>
                  <a:cubicBezTo>
                    <a:pt x="768" y="1769"/>
                    <a:pt x="734" y="1835"/>
                    <a:pt x="734" y="1902"/>
                  </a:cubicBezTo>
                  <a:cubicBezTo>
                    <a:pt x="634" y="2069"/>
                    <a:pt x="501" y="2202"/>
                    <a:pt x="367" y="2302"/>
                  </a:cubicBezTo>
                  <a:cubicBezTo>
                    <a:pt x="301" y="2369"/>
                    <a:pt x="201" y="2402"/>
                    <a:pt x="101" y="2402"/>
                  </a:cubicBezTo>
                  <a:cubicBezTo>
                    <a:pt x="67" y="2436"/>
                    <a:pt x="34" y="2436"/>
                    <a:pt x="0" y="2469"/>
                  </a:cubicBezTo>
                  <a:cubicBezTo>
                    <a:pt x="0" y="2503"/>
                    <a:pt x="0" y="2536"/>
                    <a:pt x="34" y="2536"/>
                  </a:cubicBezTo>
                  <a:cubicBezTo>
                    <a:pt x="34" y="2569"/>
                    <a:pt x="34" y="2569"/>
                    <a:pt x="67" y="2569"/>
                  </a:cubicBezTo>
                  <a:cubicBezTo>
                    <a:pt x="134" y="2636"/>
                    <a:pt x="234" y="2636"/>
                    <a:pt x="301" y="2669"/>
                  </a:cubicBezTo>
                  <a:cubicBezTo>
                    <a:pt x="367" y="2669"/>
                    <a:pt x="401" y="2669"/>
                    <a:pt x="467" y="2703"/>
                  </a:cubicBezTo>
                  <a:cubicBezTo>
                    <a:pt x="467" y="2703"/>
                    <a:pt x="467" y="2703"/>
                    <a:pt x="467" y="2736"/>
                  </a:cubicBezTo>
                  <a:cubicBezTo>
                    <a:pt x="467" y="2769"/>
                    <a:pt x="501" y="2836"/>
                    <a:pt x="501" y="2903"/>
                  </a:cubicBezTo>
                  <a:lnTo>
                    <a:pt x="534" y="2903"/>
                  </a:lnTo>
                  <a:cubicBezTo>
                    <a:pt x="545" y="2914"/>
                    <a:pt x="556" y="2918"/>
                    <a:pt x="566" y="2918"/>
                  </a:cubicBezTo>
                  <a:cubicBezTo>
                    <a:pt x="586" y="2918"/>
                    <a:pt x="601" y="2903"/>
                    <a:pt x="601" y="2903"/>
                  </a:cubicBezTo>
                  <a:cubicBezTo>
                    <a:pt x="690" y="2903"/>
                    <a:pt x="779" y="2888"/>
                    <a:pt x="858" y="2888"/>
                  </a:cubicBezTo>
                  <a:cubicBezTo>
                    <a:pt x="897" y="2888"/>
                    <a:pt x="934" y="2892"/>
                    <a:pt x="968" y="2903"/>
                  </a:cubicBezTo>
                  <a:cubicBezTo>
                    <a:pt x="1101" y="2936"/>
                    <a:pt x="1201" y="3003"/>
                    <a:pt x="1335" y="3103"/>
                  </a:cubicBezTo>
                  <a:cubicBezTo>
                    <a:pt x="1401" y="3136"/>
                    <a:pt x="1502" y="3203"/>
                    <a:pt x="1635" y="3203"/>
                  </a:cubicBezTo>
                  <a:lnTo>
                    <a:pt x="1868" y="3203"/>
                  </a:lnTo>
                  <a:cubicBezTo>
                    <a:pt x="1935" y="3170"/>
                    <a:pt x="2002" y="3170"/>
                    <a:pt x="2035" y="3136"/>
                  </a:cubicBezTo>
                  <a:lnTo>
                    <a:pt x="2069" y="3136"/>
                  </a:lnTo>
                  <a:cubicBezTo>
                    <a:pt x="2169" y="3070"/>
                    <a:pt x="2302" y="2970"/>
                    <a:pt x="2436" y="2903"/>
                  </a:cubicBezTo>
                  <a:lnTo>
                    <a:pt x="2936" y="2903"/>
                  </a:lnTo>
                  <a:cubicBezTo>
                    <a:pt x="2936" y="2869"/>
                    <a:pt x="2936" y="2869"/>
                    <a:pt x="2936" y="2869"/>
                  </a:cubicBezTo>
                  <a:cubicBezTo>
                    <a:pt x="2936" y="2869"/>
                    <a:pt x="2936" y="2869"/>
                    <a:pt x="2936" y="2836"/>
                  </a:cubicBezTo>
                  <a:cubicBezTo>
                    <a:pt x="2969" y="2803"/>
                    <a:pt x="2969" y="2736"/>
                    <a:pt x="3003" y="2703"/>
                  </a:cubicBezTo>
                  <a:cubicBezTo>
                    <a:pt x="3003" y="2669"/>
                    <a:pt x="3036" y="2669"/>
                    <a:pt x="3069" y="2669"/>
                  </a:cubicBezTo>
                  <a:cubicBezTo>
                    <a:pt x="3169" y="2669"/>
                    <a:pt x="3236" y="2636"/>
                    <a:pt x="3303" y="2603"/>
                  </a:cubicBezTo>
                  <a:cubicBezTo>
                    <a:pt x="3336" y="2603"/>
                    <a:pt x="3403" y="2569"/>
                    <a:pt x="3403" y="2536"/>
                  </a:cubicBezTo>
                  <a:cubicBezTo>
                    <a:pt x="3436" y="2503"/>
                    <a:pt x="3436" y="2469"/>
                    <a:pt x="3403" y="2436"/>
                  </a:cubicBezTo>
                  <a:cubicBezTo>
                    <a:pt x="3336" y="2402"/>
                    <a:pt x="3303" y="2402"/>
                    <a:pt x="3269" y="2402"/>
                  </a:cubicBezTo>
                  <a:cubicBezTo>
                    <a:pt x="3103" y="2336"/>
                    <a:pt x="2969" y="2236"/>
                    <a:pt x="2836" y="2069"/>
                  </a:cubicBezTo>
                  <a:cubicBezTo>
                    <a:pt x="2769" y="2002"/>
                    <a:pt x="2736" y="1902"/>
                    <a:pt x="2669" y="1802"/>
                  </a:cubicBezTo>
                  <a:cubicBezTo>
                    <a:pt x="2669" y="1769"/>
                    <a:pt x="2669" y="1735"/>
                    <a:pt x="2702" y="1702"/>
                  </a:cubicBezTo>
                  <a:cubicBezTo>
                    <a:pt x="2736" y="1635"/>
                    <a:pt x="2769" y="1602"/>
                    <a:pt x="2836" y="1602"/>
                  </a:cubicBezTo>
                  <a:cubicBezTo>
                    <a:pt x="2903" y="1569"/>
                    <a:pt x="3003" y="1535"/>
                    <a:pt x="3036" y="1502"/>
                  </a:cubicBezTo>
                  <a:cubicBezTo>
                    <a:pt x="3069" y="1468"/>
                    <a:pt x="3069" y="1468"/>
                    <a:pt x="3069" y="1468"/>
                  </a:cubicBezTo>
                  <a:cubicBezTo>
                    <a:pt x="3103" y="1435"/>
                    <a:pt x="3103" y="1402"/>
                    <a:pt x="3069" y="1368"/>
                  </a:cubicBezTo>
                  <a:cubicBezTo>
                    <a:pt x="3069" y="1335"/>
                    <a:pt x="3036" y="1335"/>
                    <a:pt x="3003" y="1302"/>
                  </a:cubicBezTo>
                  <a:cubicBezTo>
                    <a:pt x="2980" y="1302"/>
                    <a:pt x="2958" y="1287"/>
                    <a:pt x="2926" y="1287"/>
                  </a:cubicBezTo>
                  <a:cubicBezTo>
                    <a:pt x="2910" y="1287"/>
                    <a:pt x="2891" y="1291"/>
                    <a:pt x="2869" y="1302"/>
                  </a:cubicBezTo>
                  <a:cubicBezTo>
                    <a:pt x="2836" y="1302"/>
                    <a:pt x="2802" y="1335"/>
                    <a:pt x="2769" y="1335"/>
                  </a:cubicBezTo>
                  <a:lnTo>
                    <a:pt x="2636" y="1335"/>
                  </a:lnTo>
                  <a:cubicBezTo>
                    <a:pt x="2636" y="1335"/>
                    <a:pt x="2636" y="1302"/>
                    <a:pt x="2636" y="1302"/>
                  </a:cubicBezTo>
                  <a:cubicBezTo>
                    <a:pt x="2636" y="1235"/>
                    <a:pt x="2636" y="1135"/>
                    <a:pt x="2636" y="1068"/>
                  </a:cubicBezTo>
                  <a:cubicBezTo>
                    <a:pt x="2636" y="935"/>
                    <a:pt x="2636" y="801"/>
                    <a:pt x="2636" y="701"/>
                  </a:cubicBezTo>
                  <a:cubicBezTo>
                    <a:pt x="2602" y="468"/>
                    <a:pt x="2469" y="301"/>
                    <a:pt x="2269" y="168"/>
                  </a:cubicBezTo>
                  <a:cubicBezTo>
                    <a:pt x="2135" y="67"/>
                    <a:pt x="2002" y="34"/>
                    <a:pt x="18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2005;p34"/>
            <p:cNvSpPr/>
            <p:nvPr/>
          </p:nvSpPr>
          <p:spPr>
            <a:xfrm>
              <a:off x="5528513" y="4750925"/>
              <a:ext cx="85900" cy="80075"/>
            </a:xfrm>
            <a:custGeom>
              <a:avLst/>
              <a:gdLst/>
              <a:ahLst/>
              <a:cxnLst/>
              <a:rect l="l" t="t" r="r" b="b"/>
              <a:pathLst>
                <a:path w="3436" h="3203" extrusionOk="0">
                  <a:moveTo>
                    <a:pt x="1701" y="1"/>
                  </a:moveTo>
                  <a:cubicBezTo>
                    <a:pt x="1468" y="1"/>
                    <a:pt x="1268" y="67"/>
                    <a:pt x="1101" y="201"/>
                  </a:cubicBezTo>
                  <a:cubicBezTo>
                    <a:pt x="968" y="301"/>
                    <a:pt x="867" y="434"/>
                    <a:pt x="801" y="568"/>
                  </a:cubicBezTo>
                  <a:cubicBezTo>
                    <a:pt x="767" y="735"/>
                    <a:pt x="767" y="868"/>
                    <a:pt x="767" y="1035"/>
                  </a:cubicBezTo>
                  <a:cubicBezTo>
                    <a:pt x="767" y="1135"/>
                    <a:pt x="767" y="1235"/>
                    <a:pt x="767" y="1335"/>
                  </a:cubicBezTo>
                  <a:cubicBezTo>
                    <a:pt x="756" y="1346"/>
                    <a:pt x="741" y="1350"/>
                    <a:pt x="725" y="1350"/>
                  </a:cubicBezTo>
                  <a:cubicBezTo>
                    <a:pt x="693" y="1350"/>
                    <a:pt x="656" y="1335"/>
                    <a:pt x="634" y="1335"/>
                  </a:cubicBezTo>
                  <a:cubicBezTo>
                    <a:pt x="601" y="1335"/>
                    <a:pt x="567" y="1335"/>
                    <a:pt x="501" y="1302"/>
                  </a:cubicBezTo>
                  <a:cubicBezTo>
                    <a:pt x="467" y="1302"/>
                    <a:pt x="434" y="1302"/>
                    <a:pt x="400" y="1335"/>
                  </a:cubicBezTo>
                  <a:cubicBezTo>
                    <a:pt x="367" y="1335"/>
                    <a:pt x="334" y="1368"/>
                    <a:pt x="334" y="1435"/>
                  </a:cubicBezTo>
                  <a:cubicBezTo>
                    <a:pt x="334" y="1468"/>
                    <a:pt x="367" y="1468"/>
                    <a:pt x="367" y="1502"/>
                  </a:cubicBezTo>
                  <a:cubicBezTo>
                    <a:pt x="400" y="1502"/>
                    <a:pt x="400" y="1502"/>
                    <a:pt x="400" y="1535"/>
                  </a:cubicBezTo>
                  <a:lnTo>
                    <a:pt x="434" y="1535"/>
                  </a:lnTo>
                  <a:cubicBezTo>
                    <a:pt x="501" y="1569"/>
                    <a:pt x="567" y="1602"/>
                    <a:pt x="667" y="1635"/>
                  </a:cubicBezTo>
                  <a:cubicBezTo>
                    <a:pt x="701" y="1635"/>
                    <a:pt x="734" y="1669"/>
                    <a:pt x="767" y="1735"/>
                  </a:cubicBezTo>
                  <a:cubicBezTo>
                    <a:pt x="767" y="1769"/>
                    <a:pt x="734" y="1835"/>
                    <a:pt x="701" y="1902"/>
                  </a:cubicBezTo>
                  <a:cubicBezTo>
                    <a:pt x="634" y="2069"/>
                    <a:pt x="501" y="2202"/>
                    <a:pt x="367" y="2302"/>
                  </a:cubicBezTo>
                  <a:cubicBezTo>
                    <a:pt x="267" y="2369"/>
                    <a:pt x="200" y="2402"/>
                    <a:pt x="100" y="2436"/>
                  </a:cubicBezTo>
                  <a:cubicBezTo>
                    <a:pt x="67" y="2436"/>
                    <a:pt x="34" y="2436"/>
                    <a:pt x="0" y="2469"/>
                  </a:cubicBezTo>
                  <a:cubicBezTo>
                    <a:pt x="0" y="2469"/>
                    <a:pt x="0" y="2503"/>
                    <a:pt x="0" y="2503"/>
                  </a:cubicBezTo>
                  <a:cubicBezTo>
                    <a:pt x="0" y="2503"/>
                    <a:pt x="0" y="2536"/>
                    <a:pt x="34" y="2569"/>
                  </a:cubicBezTo>
                  <a:cubicBezTo>
                    <a:pt x="34" y="2569"/>
                    <a:pt x="34" y="2569"/>
                    <a:pt x="67" y="2603"/>
                  </a:cubicBezTo>
                  <a:cubicBezTo>
                    <a:pt x="134" y="2636"/>
                    <a:pt x="234" y="2636"/>
                    <a:pt x="300" y="2669"/>
                  </a:cubicBezTo>
                  <a:cubicBezTo>
                    <a:pt x="367" y="2669"/>
                    <a:pt x="400" y="2703"/>
                    <a:pt x="434" y="2703"/>
                  </a:cubicBezTo>
                  <a:cubicBezTo>
                    <a:pt x="467" y="2703"/>
                    <a:pt x="467" y="2736"/>
                    <a:pt x="467" y="2736"/>
                  </a:cubicBezTo>
                  <a:cubicBezTo>
                    <a:pt x="467" y="2803"/>
                    <a:pt x="501" y="2836"/>
                    <a:pt x="501" y="2903"/>
                  </a:cubicBezTo>
                  <a:cubicBezTo>
                    <a:pt x="501" y="2903"/>
                    <a:pt x="534" y="2936"/>
                    <a:pt x="534" y="2936"/>
                  </a:cubicBezTo>
                  <a:lnTo>
                    <a:pt x="601" y="2936"/>
                  </a:lnTo>
                  <a:cubicBezTo>
                    <a:pt x="695" y="2913"/>
                    <a:pt x="789" y="2889"/>
                    <a:pt x="872" y="2889"/>
                  </a:cubicBezTo>
                  <a:cubicBezTo>
                    <a:pt x="906" y="2889"/>
                    <a:pt x="938" y="2893"/>
                    <a:pt x="968" y="2903"/>
                  </a:cubicBezTo>
                  <a:cubicBezTo>
                    <a:pt x="1101" y="2936"/>
                    <a:pt x="1201" y="3036"/>
                    <a:pt x="1334" y="3103"/>
                  </a:cubicBezTo>
                  <a:cubicBezTo>
                    <a:pt x="1401" y="3136"/>
                    <a:pt x="1501" y="3203"/>
                    <a:pt x="1601" y="3203"/>
                  </a:cubicBezTo>
                  <a:lnTo>
                    <a:pt x="1868" y="3203"/>
                  </a:lnTo>
                  <a:cubicBezTo>
                    <a:pt x="1935" y="3203"/>
                    <a:pt x="2002" y="3170"/>
                    <a:pt x="2035" y="3136"/>
                  </a:cubicBezTo>
                  <a:cubicBezTo>
                    <a:pt x="2168" y="3070"/>
                    <a:pt x="2302" y="2970"/>
                    <a:pt x="2402" y="2903"/>
                  </a:cubicBezTo>
                  <a:lnTo>
                    <a:pt x="2936" y="2903"/>
                  </a:lnTo>
                  <a:cubicBezTo>
                    <a:pt x="2936" y="2903"/>
                    <a:pt x="2936" y="2869"/>
                    <a:pt x="2936" y="2869"/>
                  </a:cubicBezTo>
                  <a:cubicBezTo>
                    <a:pt x="2969" y="2803"/>
                    <a:pt x="2969" y="2736"/>
                    <a:pt x="3002" y="2703"/>
                  </a:cubicBezTo>
                  <a:cubicBezTo>
                    <a:pt x="3002" y="2703"/>
                    <a:pt x="3036" y="2669"/>
                    <a:pt x="3069" y="2669"/>
                  </a:cubicBezTo>
                  <a:cubicBezTo>
                    <a:pt x="3136" y="2669"/>
                    <a:pt x="3236" y="2636"/>
                    <a:pt x="3303" y="2603"/>
                  </a:cubicBezTo>
                  <a:cubicBezTo>
                    <a:pt x="3336" y="2603"/>
                    <a:pt x="3369" y="2569"/>
                    <a:pt x="3403" y="2536"/>
                  </a:cubicBezTo>
                  <a:cubicBezTo>
                    <a:pt x="3436" y="2503"/>
                    <a:pt x="3436" y="2469"/>
                    <a:pt x="3403" y="2436"/>
                  </a:cubicBezTo>
                  <a:cubicBezTo>
                    <a:pt x="3336" y="2436"/>
                    <a:pt x="3303" y="2402"/>
                    <a:pt x="3269" y="2402"/>
                  </a:cubicBezTo>
                  <a:cubicBezTo>
                    <a:pt x="3102" y="2336"/>
                    <a:pt x="2936" y="2236"/>
                    <a:pt x="2836" y="2069"/>
                  </a:cubicBezTo>
                  <a:cubicBezTo>
                    <a:pt x="2769" y="2002"/>
                    <a:pt x="2702" y="1902"/>
                    <a:pt x="2669" y="1802"/>
                  </a:cubicBezTo>
                  <a:cubicBezTo>
                    <a:pt x="2669" y="1769"/>
                    <a:pt x="2669" y="1735"/>
                    <a:pt x="2669" y="1702"/>
                  </a:cubicBezTo>
                  <a:cubicBezTo>
                    <a:pt x="2702" y="1669"/>
                    <a:pt x="2769" y="1635"/>
                    <a:pt x="2836" y="1602"/>
                  </a:cubicBezTo>
                  <a:cubicBezTo>
                    <a:pt x="2902" y="1569"/>
                    <a:pt x="2969" y="1569"/>
                    <a:pt x="3036" y="1502"/>
                  </a:cubicBezTo>
                  <a:cubicBezTo>
                    <a:pt x="3069" y="1468"/>
                    <a:pt x="3069" y="1468"/>
                    <a:pt x="3069" y="1468"/>
                  </a:cubicBezTo>
                  <a:cubicBezTo>
                    <a:pt x="3069" y="1435"/>
                    <a:pt x="3102" y="1402"/>
                    <a:pt x="3069" y="1368"/>
                  </a:cubicBezTo>
                  <a:cubicBezTo>
                    <a:pt x="3069" y="1335"/>
                    <a:pt x="3036" y="1335"/>
                    <a:pt x="3002" y="1302"/>
                  </a:cubicBezTo>
                  <a:lnTo>
                    <a:pt x="2869" y="1302"/>
                  </a:lnTo>
                  <a:cubicBezTo>
                    <a:pt x="2836" y="1302"/>
                    <a:pt x="2802" y="1335"/>
                    <a:pt x="2769" y="1335"/>
                  </a:cubicBezTo>
                  <a:lnTo>
                    <a:pt x="2635" y="1335"/>
                  </a:lnTo>
                  <a:cubicBezTo>
                    <a:pt x="2635" y="1335"/>
                    <a:pt x="2635" y="1302"/>
                    <a:pt x="2635" y="1302"/>
                  </a:cubicBezTo>
                  <a:cubicBezTo>
                    <a:pt x="2635" y="1235"/>
                    <a:pt x="2635" y="1135"/>
                    <a:pt x="2635" y="1068"/>
                  </a:cubicBezTo>
                  <a:cubicBezTo>
                    <a:pt x="2635" y="935"/>
                    <a:pt x="2635" y="801"/>
                    <a:pt x="2635" y="701"/>
                  </a:cubicBezTo>
                  <a:cubicBezTo>
                    <a:pt x="2569" y="468"/>
                    <a:pt x="2435" y="301"/>
                    <a:pt x="2268" y="168"/>
                  </a:cubicBezTo>
                  <a:cubicBezTo>
                    <a:pt x="2135" y="67"/>
                    <a:pt x="2002" y="34"/>
                    <a:pt x="1835" y="34"/>
                  </a:cubicBezTo>
                  <a:cubicBezTo>
                    <a:pt x="1801" y="1"/>
                    <a:pt x="1735" y="1"/>
                    <a:pt x="17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2006;p34"/>
            <p:cNvSpPr/>
            <p:nvPr/>
          </p:nvSpPr>
          <p:spPr>
            <a:xfrm>
              <a:off x="8013613" y="4117150"/>
              <a:ext cx="99250" cy="99250"/>
            </a:xfrm>
            <a:custGeom>
              <a:avLst/>
              <a:gdLst/>
              <a:ahLst/>
              <a:cxnLst/>
              <a:rect l="l" t="t" r="r" b="b"/>
              <a:pathLst>
                <a:path w="3970" h="3970" extrusionOk="0">
                  <a:moveTo>
                    <a:pt x="1368" y="1068"/>
                  </a:moveTo>
                  <a:cubicBezTo>
                    <a:pt x="1335" y="1068"/>
                    <a:pt x="1268" y="1101"/>
                    <a:pt x="1235" y="1134"/>
                  </a:cubicBezTo>
                  <a:cubicBezTo>
                    <a:pt x="1168" y="1168"/>
                    <a:pt x="1068" y="1301"/>
                    <a:pt x="1068" y="1535"/>
                  </a:cubicBezTo>
                  <a:cubicBezTo>
                    <a:pt x="1068" y="1768"/>
                    <a:pt x="1235" y="2002"/>
                    <a:pt x="1268" y="2002"/>
                  </a:cubicBezTo>
                  <a:cubicBezTo>
                    <a:pt x="1268" y="2035"/>
                    <a:pt x="1568" y="2535"/>
                    <a:pt x="2069" y="2736"/>
                  </a:cubicBezTo>
                  <a:cubicBezTo>
                    <a:pt x="2345" y="2834"/>
                    <a:pt x="2458" y="2863"/>
                    <a:pt x="2525" y="2863"/>
                  </a:cubicBezTo>
                  <a:cubicBezTo>
                    <a:pt x="2571" y="2863"/>
                    <a:pt x="2595" y="2849"/>
                    <a:pt x="2636" y="2836"/>
                  </a:cubicBezTo>
                  <a:cubicBezTo>
                    <a:pt x="2736" y="2836"/>
                    <a:pt x="2936" y="2736"/>
                    <a:pt x="2969" y="2636"/>
                  </a:cubicBezTo>
                  <a:cubicBezTo>
                    <a:pt x="3003" y="2502"/>
                    <a:pt x="3003" y="2402"/>
                    <a:pt x="3003" y="2402"/>
                  </a:cubicBezTo>
                  <a:cubicBezTo>
                    <a:pt x="2969" y="2369"/>
                    <a:pt x="2969" y="2369"/>
                    <a:pt x="2903" y="2335"/>
                  </a:cubicBezTo>
                  <a:cubicBezTo>
                    <a:pt x="2869" y="2302"/>
                    <a:pt x="2636" y="2202"/>
                    <a:pt x="2569" y="2202"/>
                  </a:cubicBezTo>
                  <a:cubicBezTo>
                    <a:pt x="2552" y="2185"/>
                    <a:pt x="2536" y="2177"/>
                    <a:pt x="2519" y="2177"/>
                  </a:cubicBezTo>
                  <a:cubicBezTo>
                    <a:pt x="2502" y="2177"/>
                    <a:pt x="2486" y="2185"/>
                    <a:pt x="2469" y="2202"/>
                  </a:cubicBezTo>
                  <a:cubicBezTo>
                    <a:pt x="2436" y="2269"/>
                    <a:pt x="2335" y="2369"/>
                    <a:pt x="2302" y="2402"/>
                  </a:cubicBezTo>
                  <a:cubicBezTo>
                    <a:pt x="2302" y="2419"/>
                    <a:pt x="2294" y="2427"/>
                    <a:pt x="2277" y="2427"/>
                  </a:cubicBezTo>
                  <a:cubicBezTo>
                    <a:pt x="2260" y="2427"/>
                    <a:pt x="2235" y="2419"/>
                    <a:pt x="2202" y="2402"/>
                  </a:cubicBezTo>
                  <a:cubicBezTo>
                    <a:pt x="2169" y="2369"/>
                    <a:pt x="2002" y="2335"/>
                    <a:pt x="1835" y="2169"/>
                  </a:cubicBezTo>
                  <a:cubicBezTo>
                    <a:pt x="1702" y="2035"/>
                    <a:pt x="1602" y="1902"/>
                    <a:pt x="1568" y="1835"/>
                  </a:cubicBezTo>
                  <a:cubicBezTo>
                    <a:pt x="1535" y="1802"/>
                    <a:pt x="1568" y="1768"/>
                    <a:pt x="1568" y="1735"/>
                  </a:cubicBezTo>
                  <a:cubicBezTo>
                    <a:pt x="1602" y="1735"/>
                    <a:pt x="1635" y="1702"/>
                    <a:pt x="1668" y="1668"/>
                  </a:cubicBezTo>
                  <a:cubicBezTo>
                    <a:pt x="1668" y="1635"/>
                    <a:pt x="1702" y="1635"/>
                    <a:pt x="1702" y="1601"/>
                  </a:cubicBezTo>
                  <a:cubicBezTo>
                    <a:pt x="1735" y="1568"/>
                    <a:pt x="1702" y="1535"/>
                    <a:pt x="1702" y="1501"/>
                  </a:cubicBezTo>
                  <a:cubicBezTo>
                    <a:pt x="1668" y="1468"/>
                    <a:pt x="1602" y="1235"/>
                    <a:pt x="1568" y="1168"/>
                  </a:cubicBezTo>
                  <a:cubicBezTo>
                    <a:pt x="1502" y="1068"/>
                    <a:pt x="1468" y="1068"/>
                    <a:pt x="1435" y="1068"/>
                  </a:cubicBezTo>
                  <a:close/>
                  <a:moveTo>
                    <a:pt x="2002" y="334"/>
                  </a:moveTo>
                  <a:cubicBezTo>
                    <a:pt x="2903" y="334"/>
                    <a:pt x="3670" y="1068"/>
                    <a:pt x="3670" y="1968"/>
                  </a:cubicBezTo>
                  <a:cubicBezTo>
                    <a:pt x="3670" y="2836"/>
                    <a:pt x="2936" y="3570"/>
                    <a:pt x="2035" y="3570"/>
                  </a:cubicBezTo>
                  <a:cubicBezTo>
                    <a:pt x="1702" y="3570"/>
                    <a:pt x="1368" y="3469"/>
                    <a:pt x="1135" y="3303"/>
                  </a:cubicBezTo>
                  <a:lnTo>
                    <a:pt x="501" y="3503"/>
                  </a:lnTo>
                  <a:lnTo>
                    <a:pt x="701" y="2902"/>
                  </a:lnTo>
                  <a:cubicBezTo>
                    <a:pt x="501" y="2636"/>
                    <a:pt x="367" y="2302"/>
                    <a:pt x="367" y="1968"/>
                  </a:cubicBezTo>
                  <a:cubicBezTo>
                    <a:pt x="367" y="1068"/>
                    <a:pt x="1101" y="334"/>
                    <a:pt x="2002" y="334"/>
                  </a:cubicBezTo>
                  <a:close/>
                  <a:moveTo>
                    <a:pt x="2002" y="0"/>
                  </a:moveTo>
                  <a:cubicBezTo>
                    <a:pt x="934" y="0"/>
                    <a:pt x="67" y="868"/>
                    <a:pt x="67" y="1935"/>
                  </a:cubicBezTo>
                  <a:cubicBezTo>
                    <a:pt x="67" y="2302"/>
                    <a:pt x="167" y="2669"/>
                    <a:pt x="334" y="2936"/>
                  </a:cubicBezTo>
                  <a:lnTo>
                    <a:pt x="0" y="3970"/>
                  </a:lnTo>
                  <a:lnTo>
                    <a:pt x="1068" y="3636"/>
                  </a:lnTo>
                  <a:cubicBezTo>
                    <a:pt x="1368" y="3803"/>
                    <a:pt x="1668" y="3870"/>
                    <a:pt x="2002" y="3870"/>
                  </a:cubicBezTo>
                  <a:cubicBezTo>
                    <a:pt x="3103" y="3870"/>
                    <a:pt x="3970" y="3036"/>
                    <a:pt x="3970" y="1968"/>
                  </a:cubicBezTo>
                  <a:cubicBezTo>
                    <a:pt x="3970" y="901"/>
                    <a:pt x="3103" y="0"/>
                    <a:pt x="20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2007;p34"/>
            <p:cNvSpPr/>
            <p:nvPr/>
          </p:nvSpPr>
          <p:spPr>
            <a:xfrm>
              <a:off x="5096538" y="4397350"/>
              <a:ext cx="98425" cy="99250"/>
            </a:xfrm>
            <a:custGeom>
              <a:avLst/>
              <a:gdLst/>
              <a:ahLst/>
              <a:cxnLst/>
              <a:rect l="l" t="t" r="r" b="b"/>
              <a:pathLst>
                <a:path w="3937" h="3970" extrusionOk="0">
                  <a:moveTo>
                    <a:pt x="1334" y="1034"/>
                  </a:moveTo>
                  <a:cubicBezTo>
                    <a:pt x="1301" y="1034"/>
                    <a:pt x="1268" y="1068"/>
                    <a:pt x="1201" y="1101"/>
                  </a:cubicBezTo>
                  <a:cubicBezTo>
                    <a:pt x="1168" y="1168"/>
                    <a:pt x="1034" y="1268"/>
                    <a:pt x="1034" y="1501"/>
                  </a:cubicBezTo>
                  <a:cubicBezTo>
                    <a:pt x="1034" y="1735"/>
                    <a:pt x="1234" y="1968"/>
                    <a:pt x="1234" y="2002"/>
                  </a:cubicBezTo>
                  <a:cubicBezTo>
                    <a:pt x="1268" y="2035"/>
                    <a:pt x="1568" y="2502"/>
                    <a:pt x="2068" y="2702"/>
                  </a:cubicBezTo>
                  <a:cubicBezTo>
                    <a:pt x="2348" y="2822"/>
                    <a:pt x="2461" y="2846"/>
                    <a:pt x="2527" y="2846"/>
                  </a:cubicBezTo>
                  <a:cubicBezTo>
                    <a:pt x="2571" y="2846"/>
                    <a:pt x="2595" y="2836"/>
                    <a:pt x="2635" y="2836"/>
                  </a:cubicBezTo>
                  <a:cubicBezTo>
                    <a:pt x="2702" y="2802"/>
                    <a:pt x="2902" y="2702"/>
                    <a:pt x="2936" y="2602"/>
                  </a:cubicBezTo>
                  <a:cubicBezTo>
                    <a:pt x="3002" y="2502"/>
                    <a:pt x="3002" y="2402"/>
                    <a:pt x="3002" y="2369"/>
                  </a:cubicBezTo>
                  <a:cubicBezTo>
                    <a:pt x="2969" y="2369"/>
                    <a:pt x="2936" y="2335"/>
                    <a:pt x="2902" y="2335"/>
                  </a:cubicBezTo>
                  <a:cubicBezTo>
                    <a:pt x="2836" y="2302"/>
                    <a:pt x="2602" y="2169"/>
                    <a:pt x="2569" y="2169"/>
                  </a:cubicBezTo>
                  <a:cubicBezTo>
                    <a:pt x="2555" y="2155"/>
                    <a:pt x="2541" y="2147"/>
                    <a:pt x="2527" y="2147"/>
                  </a:cubicBezTo>
                  <a:cubicBezTo>
                    <a:pt x="2508" y="2147"/>
                    <a:pt x="2488" y="2163"/>
                    <a:pt x="2469" y="2202"/>
                  </a:cubicBezTo>
                  <a:cubicBezTo>
                    <a:pt x="2435" y="2235"/>
                    <a:pt x="2335" y="2335"/>
                    <a:pt x="2302" y="2369"/>
                  </a:cubicBezTo>
                  <a:cubicBezTo>
                    <a:pt x="2268" y="2402"/>
                    <a:pt x="2268" y="2402"/>
                    <a:pt x="2202" y="2402"/>
                  </a:cubicBezTo>
                  <a:cubicBezTo>
                    <a:pt x="2168" y="2369"/>
                    <a:pt x="2002" y="2302"/>
                    <a:pt x="1835" y="2135"/>
                  </a:cubicBezTo>
                  <a:cubicBezTo>
                    <a:pt x="1668" y="2035"/>
                    <a:pt x="1568" y="1868"/>
                    <a:pt x="1568" y="1835"/>
                  </a:cubicBezTo>
                  <a:cubicBezTo>
                    <a:pt x="1535" y="1768"/>
                    <a:pt x="1535" y="1735"/>
                    <a:pt x="1568" y="1735"/>
                  </a:cubicBezTo>
                  <a:cubicBezTo>
                    <a:pt x="1601" y="1702"/>
                    <a:pt x="1635" y="1668"/>
                    <a:pt x="1635" y="1635"/>
                  </a:cubicBezTo>
                  <a:cubicBezTo>
                    <a:pt x="1668" y="1601"/>
                    <a:pt x="1668" y="1601"/>
                    <a:pt x="1701" y="1568"/>
                  </a:cubicBezTo>
                  <a:cubicBezTo>
                    <a:pt x="1701" y="1535"/>
                    <a:pt x="1701" y="1501"/>
                    <a:pt x="1701" y="1468"/>
                  </a:cubicBezTo>
                  <a:cubicBezTo>
                    <a:pt x="1668" y="1468"/>
                    <a:pt x="1568" y="1235"/>
                    <a:pt x="1535" y="1134"/>
                  </a:cubicBezTo>
                  <a:cubicBezTo>
                    <a:pt x="1515" y="1074"/>
                    <a:pt x="1495" y="1062"/>
                    <a:pt x="1475" y="1062"/>
                  </a:cubicBezTo>
                  <a:cubicBezTo>
                    <a:pt x="1461" y="1062"/>
                    <a:pt x="1448" y="1068"/>
                    <a:pt x="1435" y="1068"/>
                  </a:cubicBezTo>
                  <a:cubicBezTo>
                    <a:pt x="1401" y="1068"/>
                    <a:pt x="1368" y="1034"/>
                    <a:pt x="1334" y="1034"/>
                  </a:cubicBezTo>
                  <a:close/>
                  <a:moveTo>
                    <a:pt x="2002" y="301"/>
                  </a:moveTo>
                  <a:cubicBezTo>
                    <a:pt x="2902" y="301"/>
                    <a:pt x="3636" y="1034"/>
                    <a:pt x="3636" y="1935"/>
                  </a:cubicBezTo>
                  <a:cubicBezTo>
                    <a:pt x="3636" y="2836"/>
                    <a:pt x="2902" y="3536"/>
                    <a:pt x="2002" y="3536"/>
                  </a:cubicBezTo>
                  <a:cubicBezTo>
                    <a:pt x="1668" y="3536"/>
                    <a:pt x="1368" y="3469"/>
                    <a:pt x="1101" y="3269"/>
                  </a:cubicBezTo>
                  <a:lnTo>
                    <a:pt x="467" y="3469"/>
                  </a:lnTo>
                  <a:lnTo>
                    <a:pt x="667" y="2869"/>
                  </a:lnTo>
                  <a:cubicBezTo>
                    <a:pt x="501" y="2602"/>
                    <a:pt x="367" y="2269"/>
                    <a:pt x="367" y="1935"/>
                  </a:cubicBezTo>
                  <a:cubicBezTo>
                    <a:pt x="367" y="1034"/>
                    <a:pt x="1101" y="301"/>
                    <a:pt x="2002" y="301"/>
                  </a:cubicBezTo>
                  <a:close/>
                  <a:moveTo>
                    <a:pt x="2002" y="0"/>
                  </a:moveTo>
                  <a:cubicBezTo>
                    <a:pt x="934" y="0"/>
                    <a:pt x="67" y="868"/>
                    <a:pt x="67" y="1935"/>
                  </a:cubicBezTo>
                  <a:cubicBezTo>
                    <a:pt x="67" y="2302"/>
                    <a:pt x="167" y="2636"/>
                    <a:pt x="334" y="2936"/>
                  </a:cubicBezTo>
                  <a:lnTo>
                    <a:pt x="0" y="3970"/>
                  </a:lnTo>
                  <a:lnTo>
                    <a:pt x="1068" y="3603"/>
                  </a:lnTo>
                  <a:cubicBezTo>
                    <a:pt x="1334" y="3770"/>
                    <a:pt x="1668" y="3870"/>
                    <a:pt x="2002" y="3870"/>
                  </a:cubicBezTo>
                  <a:cubicBezTo>
                    <a:pt x="3069" y="3870"/>
                    <a:pt x="3936" y="3002"/>
                    <a:pt x="3936" y="1935"/>
                  </a:cubicBezTo>
                  <a:cubicBezTo>
                    <a:pt x="3936" y="868"/>
                    <a:pt x="3069" y="0"/>
                    <a:pt x="20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2008;p34"/>
            <p:cNvSpPr/>
            <p:nvPr/>
          </p:nvSpPr>
          <p:spPr>
            <a:xfrm>
              <a:off x="6023013" y="1930575"/>
              <a:ext cx="99275" cy="99275"/>
            </a:xfrm>
            <a:custGeom>
              <a:avLst/>
              <a:gdLst/>
              <a:ahLst/>
              <a:cxnLst/>
              <a:rect l="l" t="t" r="r" b="b"/>
              <a:pathLst>
                <a:path w="3971" h="3971" extrusionOk="0">
                  <a:moveTo>
                    <a:pt x="1369" y="1035"/>
                  </a:moveTo>
                  <a:cubicBezTo>
                    <a:pt x="1335" y="1035"/>
                    <a:pt x="1269" y="1068"/>
                    <a:pt x="1235" y="1101"/>
                  </a:cubicBezTo>
                  <a:cubicBezTo>
                    <a:pt x="1168" y="1168"/>
                    <a:pt x="1068" y="1268"/>
                    <a:pt x="1068" y="1502"/>
                  </a:cubicBezTo>
                  <a:cubicBezTo>
                    <a:pt x="1068" y="1735"/>
                    <a:pt x="1235" y="1969"/>
                    <a:pt x="1269" y="2002"/>
                  </a:cubicBezTo>
                  <a:cubicBezTo>
                    <a:pt x="1269" y="2035"/>
                    <a:pt x="1569" y="2502"/>
                    <a:pt x="2069" y="2703"/>
                  </a:cubicBezTo>
                  <a:cubicBezTo>
                    <a:pt x="2349" y="2823"/>
                    <a:pt x="2461" y="2847"/>
                    <a:pt x="2528" y="2847"/>
                  </a:cubicBezTo>
                  <a:cubicBezTo>
                    <a:pt x="2572" y="2847"/>
                    <a:pt x="2596" y="2836"/>
                    <a:pt x="2636" y="2836"/>
                  </a:cubicBezTo>
                  <a:cubicBezTo>
                    <a:pt x="2736" y="2803"/>
                    <a:pt x="2936" y="2703"/>
                    <a:pt x="2970" y="2603"/>
                  </a:cubicBezTo>
                  <a:cubicBezTo>
                    <a:pt x="3003" y="2502"/>
                    <a:pt x="3003" y="2402"/>
                    <a:pt x="3003" y="2369"/>
                  </a:cubicBezTo>
                  <a:cubicBezTo>
                    <a:pt x="2970" y="2336"/>
                    <a:pt x="2970" y="2336"/>
                    <a:pt x="2903" y="2336"/>
                  </a:cubicBezTo>
                  <a:cubicBezTo>
                    <a:pt x="2870" y="2302"/>
                    <a:pt x="2636" y="2169"/>
                    <a:pt x="2569" y="2169"/>
                  </a:cubicBezTo>
                  <a:cubicBezTo>
                    <a:pt x="2556" y="2155"/>
                    <a:pt x="2542" y="2147"/>
                    <a:pt x="2528" y="2147"/>
                  </a:cubicBezTo>
                  <a:cubicBezTo>
                    <a:pt x="2508" y="2147"/>
                    <a:pt x="2489" y="2163"/>
                    <a:pt x="2469" y="2202"/>
                  </a:cubicBezTo>
                  <a:cubicBezTo>
                    <a:pt x="2436" y="2236"/>
                    <a:pt x="2336" y="2336"/>
                    <a:pt x="2336" y="2369"/>
                  </a:cubicBezTo>
                  <a:cubicBezTo>
                    <a:pt x="2303" y="2402"/>
                    <a:pt x="2269" y="2402"/>
                    <a:pt x="2203" y="2402"/>
                  </a:cubicBezTo>
                  <a:cubicBezTo>
                    <a:pt x="2169" y="2369"/>
                    <a:pt x="2002" y="2302"/>
                    <a:pt x="1836" y="2169"/>
                  </a:cubicBezTo>
                  <a:cubicBezTo>
                    <a:pt x="1702" y="2035"/>
                    <a:pt x="1602" y="1869"/>
                    <a:pt x="1569" y="1835"/>
                  </a:cubicBezTo>
                  <a:cubicBezTo>
                    <a:pt x="1535" y="1769"/>
                    <a:pt x="1569" y="1735"/>
                    <a:pt x="1602" y="1735"/>
                  </a:cubicBezTo>
                  <a:cubicBezTo>
                    <a:pt x="1602" y="1702"/>
                    <a:pt x="1635" y="1669"/>
                    <a:pt x="1669" y="1635"/>
                  </a:cubicBezTo>
                  <a:cubicBezTo>
                    <a:pt x="1669" y="1602"/>
                    <a:pt x="1702" y="1602"/>
                    <a:pt x="1702" y="1568"/>
                  </a:cubicBezTo>
                  <a:cubicBezTo>
                    <a:pt x="1736" y="1535"/>
                    <a:pt x="1702" y="1502"/>
                    <a:pt x="1702" y="1468"/>
                  </a:cubicBezTo>
                  <a:cubicBezTo>
                    <a:pt x="1702" y="1468"/>
                    <a:pt x="1602" y="1235"/>
                    <a:pt x="1569" y="1135"/>
                  </a:cubicBezTo>
                  <a:cubicBezTo>
                    <a:pt x="1529" y="1075"/>
                    <a:pt x="1501" y="1063"/>
                    <a:pt x="1477" y="1063"/>
                  </a:cubicBezTo>
                  <a:cubicBezTo>
                    <a:pt x="1462" y="1063"/>
                    <a:pt x="1449" y="1068"/>
                    <a:pt x="1435" y="1068"/>
                  </a:cubicBezTo>
                  <a:cubicBezTo>
                    <a:pt x="1402" y="1068"/>
                    <a:pt x="1402" y="1035"/>
                    <a:pt x="1369" y="1035"/>
                  </a:cubicBezTo>
                  <a:close/>
                  <a:moveTo>
                    <a:pt x="2002" y="301"/>
                  </a:moveTo>
                  <a:cubicBezTo>
                    <a:pt x="2903" y="301"/>
                    <a:pt x="3637" y="1035"/>
                    <a:pt x="3670" y="1935"/>
                  </a:cubicBezTo>
                  <a:cubicBezTo>
                    <a:pt x="3670" y="2803"/>
                    <a:pt x="2936" y="3537"/>
                    <a:pt x="2036" y="3537"/>
                  </a:cubicBezTo>
                  <a:cubicBezTo>
                    <a:pt x="1702" y="3537"/>
                    <a:pt x="1369" y="3436"/>
                    <a:pt x="1135" y="3270"/>
                  </a:cubicBezTo>
                  <a:lnTo>
                    <a:pt x="501" y="3470"/>
                  </a:lnTo>
                  <a:lnTo>
                    <a:pt x="501" y="3470"/>
                  </a:lnTo>
                  <a:lnTo>
                    <a:pt x="701" y="2869"/>
                  </a:lnTo>
                  <a:cubicBezTo>
                    <a:pt x="501" y="2603"/>
                    <a:pt x="368" y="2269"/>
                    <a:pt x="368" y="1935"/>
                  </a:cubicBezTo>
                  <a:cubicBezTo>
                    <a:pt x="368" y="1035"/>
                    <a:pt x="1102" y="301"/>
                    <a:pt x="2002" y="301"/>
                  </a:cubicBezTo>
                  <a:close/>
                  <a:moveTo>
                    <a:pt x="2002" y="1"/>
                  </a:moveTo>
                  <a:cubicBezTo>
                    <a:pt x="935" y="1"/>
                    <a:pt x="68" y="868"/>
                    <a:pt x="68" y="1935"/>
                  </a:cubicBezTo>
                  <a:cubicBezTo>
                    <a:pt x="68" y="2302"/>
                    <a:pt x="168" y="2636"/>
                    <a:pt x="335" y="2936"/>
                  </a:cubicBezTo>
                  <a:lnTo>
                    <a:pt x="1" y="3970"/>
                  </a:lnTo>
                  <a:lnTo>
                    <a:pt x="1068" y="3637"/>
                  </a:lnTo>
                  <a:cubicBezTo>
                    <a:pt x="1335" y="3770"/>
                    <a:pt x="1669" y="3870"/>
                    <a:pt x="2002" y="3870"/>
                  </a:cubicBezTo>
                  <a:cubicBezTo>
                    <a:pt x="3103" y="3870"/>
                    <a:pt x="3970" y="3003"/>
                    <a:pt x="3970" y="1935"/>
                  </a:cubicBezTo>
                  <a:cubicBezTo>
                    <a:pt x="3970" y="868"/>
                    <a:pt x="3103" y="1"/>
                    <a:pt x="20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2009;p34"/>
            <p:cNvSpPr/>
            <p:nvPr/>
          </p:nvSpPr>
          <p:spPr>
            <a:xfrm>
              <a:off x="5935463" y="2369225"/>
              <a:ext cx="98425" cy="99250"/>
            </a:xfrm>
            <a:custGeom>
              <a:avLst/>
              <a:gdLst/>
              <a:ahLst/>
              <a:cxnLst/>
              <a:rect l="l" t="t" r="r" b="b"/>
              <a:pathLst>
                <a:path w="3937" h="3970" extrusionOk="0">
                  <a:moveTo>
                    <a:pt x="1335" y="1068"/>
                  </a:moveTo>
                  <a:cubicBezTo>
                    <a:pt x="1301" y="1068"/>
                    <a:pt x="1268" y="1068"/>
                    <a:pt x="1235" y="1135"/>
                  </a:cubicBezTo>
                  <a:cubicBezTo>
                    <a:pt x="1168" y="1168"/>
                    <a:pt x="1068" y="1302"/>
                    <a:pt x="1068" y="1535"/>
                  </a:cubicBezTo>
                  <a:cubicBezTo>
                    <a:pt x="1068" y="1769"/>
                    <a:pt x="1235" y="1969"/>
                    <a:pt x="1235" y="2002"/>
                  </a:cubicBezTo>
                  <a:cubicBezTo>
                    <a:pt x="1268" y="2035"/>
                    <a:pt x="1568" y="2536"/>
                    <a:pt x="2069" y="2736"/>
                  </a:cubicBezTo>
                  <a:cubicBezTo>
                    <a:pt x="2328" y="2829"/>
                    <a:pt x="2443" y="2849"/>
                    <a:pt x="2512" y="2849"/>
                  </a:cubicBezTo>
                  <a:cubicBezTo>
                    <a:pt x="2566" y="2849"/>
                    <a:pt x="2591" y="2836"/>
                    <a:pt x="2636" y="2836"/>
                  </a:cubicBezTo>
                  <a:cubicBezTo>
                    <a:pt x="2702" y="2836"/>
                    <a:pt x="2903" y="2736"/>
                    <a:pt x="2936" y="2602"/>
                  </a:cubicBezTo>
                  <a:cubicBezTo>
                    <a:pt x="3003" y="2502"/>
                    <a:pt x="3003" y="2402"/>
                    <a:pt x="3003" y="2402"/>
                  </a:cubicBezTo>
                  <a:cubicBezTo>
                    <a:pt x="2969" y="2369"/>
                    <a:pt x="2936" y="2369"/>
                    <a:pt x="2903" y="2336"/>
                  </a:cubicBezTo>
                  <a:cubicBezTo>
                    <a:pt x="2836" y="2302"/>
                    <a:pt x="2602" y="2202"/>
                    <a:pt x="2569" y="2202"/>
                  </a:cubicBezTo>
                  <a:cubicBezTo>
                    <a:pt x="2552" y="2185"/>
                    <a:pt x="2536" y="2177"/>
                    <a:pt x="2519" y="2177"/>
                  </a:cubicBezTo>
                  <a:cubicBezTo>
                    <a:pt x="2502" y="2177"/>
                    <a:pt x="2486" y="2185"/>
                    <a:pt x="2469" y="2202"/>
                  </a:cubicBezTo>
                  <a:cubicBezTo>
                    <a:pt x="2436" y="2269"/>
                    <a:pt x="2335" y="2369"/>
                    <a:pt x="2302" y="2402"/>
                  </a:cubicBezTo>
                  <a:cubicBezTo>
                    <a:pt x="2285" y="2419"/>
                    <a:pt x="2277" y="2427"/>
                    <a:pt x="2265" y="2427"/>
                  </a:cubicBezTo>
                  <a:cubicBezTo>
                    <a:pt x="2252" y="2427"/>
                    <a:pt x="2235" y="2419"/>
                    <a:pt x="2202" y="2402"/>
                  </a:cubicBezTo>
                  <a:cubicBezTo>
                    <a:pt x="2169" y="2369"/>
                    <a:pt x="2002" y="2336"/>
                    <a:pt x="1835" y="2169"/>
                  </a:cubicBezTo>
                  <a:cubicBezTo>
                    <a:pt x="1668" y="2035"/>
                    <a:pt x="1568" y="1902"/>
                    <a:pt x="1568" y="1835"/>
                  </a:cubicBezTo>
                  <a:cubicBezTo>
                    <a:pt x="1535" y="1802"/>
                    <a:pt x="1535" y="1769"/>
                    <a:pt x="1568" y="1735"/>
                  </a:cubicBezTo>
                  <a:cubicBezTo>
                    <a:pt x="1602" y="1735"/>
                    <a:pt x="1635" y="1702"/>
                    <a:pt x="1635" y="1668"/>
                  </a:cubicBezTo>
                  <a:cubicBezTo>
                    <a:pt x="1668" y="1635"/>
                    <a:pt x="1668" y="1635"/>
                    <a:pt x="1702" y="1602"/>
                  </a:cubicBezTo>
                  <a:cubicBezTo>
                    <a:pt x="1702" y="1568"/>
                    <a:pt x="1702" y="1535"/>
                    <a:pt x="1702" y="1502"/>
                  </a:cubicBezTo>
                  <a:cubicBezTo>
                    <a:pt x="1668" y="1468"/>
                    <a:pt x="1568" y="1235"/>
                    <a:pt x="1535" y="1168"/>
                  </a:cubicBezTo>
                  <a:cubicBezTo>
                    <a:pt x="1502" y="1068"/>
                    <a:pt x="1468" y="1068"/>
                    <a:pt x="1435" y="1068"/>
                  </a:cubicBezTo>
                  <a:close/>
                  <a:moveTo>
                    <a:pt x="2002" y="334"/>
                  </a:moveTo>
                  <a:cubicBezTo>
                    <a:pt x="2903" y="334"/>
                    <a:pt x="3636" y="1068"/>
                    <a:pt x="3636" y="1935"/>
                  </a:cubicBezTo>
                  <a:cubicBezTo>
                    <a:pt x="3636" y="2836"/>
                    <a:pt x="2903" y="3570"/>
                    <a:pt x="2002" y="3570"/>
                  </a:cubicBezTo>
                  <a:cubicBezTo>
                    <a:pt x="1668" y="3570"/>
                    <a:pt x="1368" y="3470"/>
                    <a:pt x="1101" y="3303"/>
                  </a:cubicBezTo>
                  <a:lnTo>
                    <a:pt x="467" y="3503"/>
                  </a:lnTo>
                  <a:lnTo>
                    <a:pt x="668" y="2903"/>
                  </a:lnTo>
                  <a:cubicBezTo>
                    <a:pt x="501" y="2636"/>
                    <a:pt x="367" y="2302"/>
                    <a:pt x="367" y="1935"/>
                  </a:cubicBezTo>
                  <a:cubicBezTo>
                    <a:pt x="367" y="1068"/>
                    <a:pt x="1101" y="334"/>
                    <a:pt x="2002" y="334"/>
                  </a:cubicBezTo>
                  <a:close/>
                  <a:moveTo>
                    <a:pt x="2002" y="1"/>
                  </a:moveTo>
                  <a:cubicBezTo>
                    <a:pt x="934" y="1"/>
                    <a:pt x="67" y="868"/>
                    <a:pt x="67" y="1935"/>
                  </a:cubicBezTo>
                  <a:cubicBezTo>
                    <a:pt x="67" y="2302"/>
                    <a:pt x="167" y="2636"/>
                    <a:pt x="334" y="2936"/>
                  </a:cubicBezTo>
                  <a:lnTo>
                    <a:pt x="0" y="3970"/>
                  </a:lnTo>
                  <a:lnTo>
                    <a:pt x="1068" y="3637"/>
                  </a:lnTo>
                  <a:cubicBezTo>
                    <a:pt x="1335" y="3803"/>
                    <a:pt x="1668" y="3870"/>
                    <a:pt x="2002" y="3870"/>
                  </a:cubicBezTo>
                  <a:cubicBezTo>
                    <a:pt x="3069" y="3870"/>
                    <a:pt x="3937" y="3003"/>
                    <a:pt x="3937" y="1935"/>
                  </a:cubicBezTo>
                  <a:cubicBezTo>
                    <a:pt x="3937" y="868"/>
                    <a:pt x="3069" y="1"/>
                    <a:pt x="20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2010;p34"/>
            <p:cNvSpPr/>
            <p:nvPr/>
          </p:nvSpPr>
          <p:spPr>
            <a:xfrm>
              <a:off x="5466788" y="3423325"/>
              <a:ext cx="99275" cy="99250"/>
            </a:xfrm>
            <a:custGeom>
              <a:avLst/>
              <a:gdLst/>
              <a:ahLst/>
              <a:cxnLst/>
              <a:rect l="l" t="t" r="r" b="b"/>
              <a:pathLst>
                <a:path w="3971" h="3970" extrusionOk="0">
                  <a:moveTo>
                    <a:pt x="1477" y="1062"/>
                  </a:moveTo>
                  <a:cubicBezTo>
                    <a:pt x="1462" y="1062"/>
                    <a:pt x="1448" y="1068"/>
                    <a:pt x="1435" y="1068"/>
                  </a:cubicBezTo>
                  <a:lnTo>
                    <a:pt x="1368" y="1068"/>
                  </a:lnTo>
                  <a:cubicBezTo>
                    <a:pt x="1335" y="1068"/>
                    <a:pt x="1268" y="1068"/>
                    <a:pt x="1235" y="1101"/>
                  </a:cubicBezTo>
                  <a:cubicBezTo>
                    <a:pt x="1168" y="1168"/>
                    <a:pt x="1068" y="1268"/>
                    <a:pt x="1068" y="1501"/>
                  </a:cubicBezTo>
                  <a:cubicBezTo>
                    <a:pt x="1068" y="1735"/>
                    <a:pt x="1235" y="1968"/>
                    <a:pt x="1268" y="2002"/>
                  </a:cubicBezTo>
                  <a:cubicBezTo>
                    <a:pt x="1268" y="2035"/>
                    <a:pt x="1602" y="2535"/>
                    <a:pt x="2069" y="2702"/>
                  </a:cubicBezTo>
                  <a:cubicBezTo>
                    <a:pt x="2369" y="2822"/>
                    <a:pt x="2489" y="2846"/>
                    <a:pt x="2552" y="2846"/>
                  </a:cubicBezTo>
                  <a:cubicBezTo>
                    <a:pt x="2593" y="2846"/>
                    <a:pt x="2609" y="2835"/>
                    <a:pt x="2636" y="2835"/>
                  </a:cubicBezTo>
                  <a:cubicBezTo>
                    <a:pt x="2736" y="2835"/>
                    <a:pt x="2936" y="2702"/>
                    <a:pt x="2970" y="2602"/>
                  </a:cubicBezTo>
                  <a:cubicBezTo>
                    <a:pt x="3003" y="2502"/>
                    <a:pt x="3003" y="2402"/>
                    <a:pt x="3003" y="2368"/>
                  </a:cubicBezTo>
                  <a:cubicBezTo>
                    <a:pt x="2970" y="2368"/>
                    <a:pt x="2970" y="2335"/>
                    <a:pt x="2903" y="2335"/>
                  </a:cubicBezTo>
                  <a:cubicBezTo>
                    <a:pt x="2869" y="2302"/>
                    <a:pt x="2636" y="2202"/>
                    <a:pt x="2569" y="2168"/>
                  </a:cubicBezTo>
                  <a:cubicBezTo>
                    <a:pt x="2553" y="2168"/>
                    <a:pt x="2536" y="2160"/>
                    <a:pt x="2519" y="2160"/>
                  </a:cubicBezTo>
                  <a:cubicBezTo>
                    <a:pt x="2503" y="2160"/>
                    <a:pt x="2486" y="2168"/>
                    <a:pt x="2469" y="2202"/>
                  </a:cubicBezTo>
                  <a:cubicBezTo>
                    <a:pt x="2436" y="2235"/>
                    <a:pt x="2336" y="2368"/>
                    <a:pt x="2336" y="2368"/>
                  </a:cubicBezTo>
                  <a:cubicBezTo>
                    <a:pt x="2312" y="2392"/>
                    <a:pt x="2289" y="2416"/>
                    <a:pt x="2253" y="2416"/>
                  </a:cubicBezTo>
                  <a:cubicBezTo>
                    <a:pt x="2239" y="2416"/>
                    <a:pt x="2222" y="2412"/>
                    <a:pt x="2202" y="2402"/>
                  </a:cubicBezTo>
                  <a:cubicBezTo>
                    <a:pt x="2169" y="2368"/>
                    <a:pt x="2002" y="2335"/>
                    <a:pt x="1835" y="2168"/>
                  </a:cubicBezTo>
                  <a:cubicBezTo>
                    <a:pt x="1702" y="2035"/>
                    <a:pt x="1602" y="1868"/>
                    <a:pt x="1569" y="1835"/>
                  </a:cubicBezTo>
                  <a:cubicBezTo>
                    <a:pt x="1535" y="1801"/>
                    <a:pt x="1569" y="1768"/>
                    <a:pt x="1602" y="1735"/>
                  </a:cubicBezTo>
                  <a:cubicBezTo>
                    <a:pt x="1602" y="1701"/>
                    <a:pt x="1635" y="1668"/>
                    <a:pt x="1669" y="1668"/>
                  </a:cubicBezTo>
                  <a:cubicBezTo>
                    <a:pt x="1702" y="1635"/>
                    <a:pt x="1702" y="1601"/>
                    <a:pt x="1702" y="1568"/>
                  </a:cubicBezTo>
                  <a:cubicBezTo>
                    <a:pt x="1735" y="1535"/>
                    <a:pt x="1702" y="1501"/>
                    <a:pt x="1702" y="1501"/>
                  </a:cubicBezTo>
                  <a:cubicBezTo>
                    <a:pt x="1702" y="1468"/>
                    <a:pt x="1602" y="1234"/>
                    <a:pt x="1569" y="1134"/>
                  </a:cubicBezTo>
                  <a:cubicBezTo>
                    <a:pt x="1528" y="1074"/>
                    <a:pt x="1500" y="1062"/>
                    <a:pt x="1477" y="1062"/>
                  </a:cubicBezTo>
                  <a:close/>
                  <a:moveTo>
                    <a:pt x="2002" y="300"/>
                  </a:moveTo>
                  <a:cubicBezTo>
                    <a:pt x="2903" y="300"/>
                    <a:pt x="3670" y="1034"/>
                    <a:pt x="3670" y="1935"/>
                  </a:cubicBezTo>
                  <a:cubicBezTo>
                    <a:pt x="3670" y="2835"/>
                    <a:pt x="2936" y="3569"/>
                    <a:pt x="2036" y="3569"/>
                  </a:cubicBezTo>
                  <a:cubicBezTo>
                    <a:pt x="1702" y="3569"/>
                    <a:pt x="1368" y="3469"/>
                    <a:pt x="1135" y="3302"/>
                  </a:cubicBezTo>
                  <a:lnTo>
                    <a:pt x="501" y="3503"/>
                  </a:lnTo>
                  <a:lnTo>
                    <a:pt x="701" y="2902"/>
                  </a:lnTo>
                  <a:cubicBezTo>
                    <a:pt x="501" y="2635"/>
                    <a:pt x="368" y="2302"/>
                    <a:pt x="368" y="1935"/>
                  </a:cubicBezTo>
                  <a:cubicBezTo>
                    <a:pt x="368" y="1034"/>
                    <a:pt x="1102" y="300"/>
                    <a:pt x="2002" y="300"/>
                  </a:cubicBezTo>
                  <a:close/>
                  <a:moveTo>
                    <a:pt x="2002" y="0"/>
                  </a:moveTo>
                  <a:cubicBezTo>
                    <a:pt x="935" y="0"/>
                    <a:pt x="67" y="867"/>
                    <a:pt x="67" y="1935"/>
                  </a:cubicBezTo>
                  <a:cubicBezTo>
                    <a:pt x="67" y="2302"/>
                    <a:pt x="168" y="2635"/>
                    <a:pt x="334" y="2936"/>
                  </a:cubicBezTo>
                  <a:lnTo>
                    <a:pt x="1" y="3970"/>
                  </a:lnTo>
                  <a:lnTo>
                    <a:pt x="1068" y="3636"/>
                  </a:lnTo>
                  <a:cubicBezTo>
                    <a:pt x="1335" y="3769"/>
                    <a:pt x="1669" y="3870"/>
                    <a:pt x="2002" y="3870"/>
                  </a:cubicBezTo>
                  <a:cubicBezTo>
                    <a:pt x="3103" y="3870"/>
                    <a:pt x="3970" y="3002"/>
                    <a:pt x="3970" y="1935"/>
                  </a:cubicBezTo>
                  <a:cubicBezTo>
                    <a:pt x="3970" y="867"/>
                    <a:pt x="3103" y="0"/>
                    <a:pt x="20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2011;p34"/>
            <p:cNvSpPr/>
            <p:nvPr/>
          </p:nvSpPr>
          <p:spPr>
            <a:xfrm>
              <a:off x="4684563" y="3757725"/>
              <a:ext cx="99275" cy="99250"/>
            </a:xfrm>
            <a:custGeom>
              <a:avLst/>
              <a:gdLst/>
              <a:ahLst/>
              <a:cxnLst/>
              <a:rect l="l" t="t" r="r" b="b"/>
              <a:pathLst>
                <a:path w="3971" h="3970" extrusionOk="0">
                  <a:moveTo>
                    <a:pt x="1368" y="1068"/>
                  </a:moveTo>
                  <a:cubicBezTo>
                    <a:pt x="1335" y="1068"/>
                    <a:pt x="1268" y="1068"/>
                    <a:pt x="1235" y="1134"/>
                  </a:cubicBezTo>
                  <a:cubicBezTo>
                    <a:pt x="1202" y="1168"/>
                    <a:pt x="1068" y="1301"/>
                    <a:pt x="1068" y="1535"/>
                  </a:cubicBezTo>
                  <a:cubicBezTo>
                    <a:pt x="1068" y="1768"/>
                    <a:pt x="1235" y="1968"/>
                    <a:pt x="1268" y="2002"/>
                  </a:cubicBezTo>
                  <a:cubicBezTo>
                    <a:pt x="1302" y="2035"/>
                    <a:pt x="1602" y="2535"/>
                    <a:pt x="2069" y="2736"/>
                  </a:cubicBezTo>
                  <a:cubicBezTo>
                    <a:pt x="2347" y="2828"/>
                    <a:pt x="2470" y="2849"/>
                    <a:pt x="2537" y="2849"/>
                  </a:cubicBezTo>
                  <a:cubicBezTo>
                    <a:pt x="2590" y="2849"/>
                    <a:pt x="2606" y="2836"/>
                    <a:pt x="2636" y="2836"/>
                  </a:cubicBezTo>
                  <a:cubicBezTo>
                    <a:pt x="2736" y="2836"/>
                    <a:pt x="2936" y="2736"/>
                    <a:pt x="2970" y="2602"/>
                  </a:cubicBezTo>
                  <a:cubicBezTo>
                    <a:pt x="3036" y="2502"/>
                    <a:pt x="3036" y="2402"/>
                    <a:pt x="3003" y="2402"/>
                  </a:cubicBezTo>
                  <a:cubicBezTo>
                    <a:pt x="3003" y="2369"/>
                    <a:pt x="2970" y="2369"/>
                    <a:pt x="2903" y="2335"/>
                  </a:cubicBezTo>
                  <a:cubicBezTo>
                    <a:pt x="2869" y="2302"/>
                    <a:pt x="2636" y="2202"/>
                    <a:pt x="2603" y="2169"/>
                  </a:cubicBezTo>
                  <a:cubicBezTo>
                    <a:pt x="2536" y="2169"/>
                    <a:pt x="2503" y="2169"/>
                    <a:pt x="2469" y="2202"/>
                  </a:cubicBezTo>
                  <a:cubicBezTo>
                    <a:pt x="2436" y="2235"/>
                    <a:pt x="2369" y="2369"/>
                    <a:pt x="2336" y="2402"/>
                  </a:cubicBezTo>
                  <a:cubicBezTo>
                    <a:pt x="2319" y="2419"/>
                    <a:pt x="2302" y="2427"/>
                    <a:pt x="2286" y="2427"/>
                  </a:cubicBezTo>
                  <a:cubicBezTo>
                    <a:pt x="2269" y="2427"/>
                    <a:pt x="2252" y="2419"/>
                    <a:pt x="2236" y="2402"/>
                  </a:cubicBezTo>
                  <a:cubicBezTo>
                    <a:pt x="2169" y="2369"/>
                    <a:pt x="2036" y="2335"/>
                    <a:pt x="1835" y="2169"/>
                  </a:cubicBezTo>
                  <a:cubicBezTo>
                    <a:pt x="1702" y="2035"/>
                    <a:pt x="1602" y="1902"/>
                    <a:pt x="1569" y="1835"/>
                  </a:cubicBezTo>
                  <a:cubicBezTo>
                    <a:pt x="1535" y="1802"/>
                    <a:pt x="1569" y="1768"/>
                    <a:pt x="1602" y="1735"/>
                  </a:cubicBezTo>
                  <a:cubicBezTo>
                    <a:pt x="1635" y="1735"/>
                    <a:pt x="1635" y="1702"/>
                    <a:pt x="1669" y="1668"/>
                  </a:cubicBezTo>
                  <a:cubicBezTo>
                    <a:pt x="1702" y="1635"/>
                    <a:pt x="1702" y="1601"/>
                    <a:pt x="1702" y="1568"/>
                  </a:cubicBezTo>
                  <a:cubicBezTo>
                    <a:pt x="1735" y="1535"/>
                    <a:pt x="1735" y="1535"/>
                    <a:pt x="1702" y="1501"/>
                  </a:cubicBezTo>
                  <a:cubicBezTo>
                    <a:pt x="1702" y="1468"/>
                    <a:pt x="1602" y="1235"/>
                    <a:pt x="1569" y="1134"/>
                  </a:cubicBezTo>
                  <a:cubicBezTo>
                    <a:pt x="1535" y="1068"/>
                    <a:pt x="1502" y="1068"/>
                    <a:pt x="1468" y="1068"/>
                  </a:cubicBezTo>
                  <a:close/>
                  <a:moveTo>
                    <a:pt x="2036" y="334"/>
                  </a:moveTo>
                  <a:cubicBezTo>
                    <a:pt x="2936" y="334"/>
                    <a:pt x="3670" y="1034"/>
                    <a:pt x="3670" y="1935"/>
                  </a:cubicBezTo>
                  <a:cubicBezTo>
                    <a:pt x="3670" y="2836"/>
                    <a:pt x="2936" y="3570"/>
                    <a:pt x="2036" y="3570"/>
                  </a:cubicBezTo>
                  <a:cubicBezTo>
                    <a:pt x="1702" y="3570"/>
                    <a:pt x="1402" y="3469"/>
                    <a:pt x="1135" y="3303"/>
                  </a:cubicBezTo>
                  <a:lnTo>
                    <a:pt x="501" y="3503"/>
                  </a:lnTo>
                  <a:lnTo>
                    <a:pt x="701" y="2902"/>
                  </a:lnTo>
                  <a:cubicBezTo>
                    <a:pt x="501" y="2636"/>
                    <a:pt x="401" y="2302"/>
                    <a:pt x="401" y="1935"/>
                  </a:cubicBezTo>
                  <a:cubicBezTo>
                    <a:pt x="401" y="1034"/>
                    <a:pt x="1135" y="334"/>
                    <a:pt x="2036" y="334"/>
                  </a:cubicBezTo>
                  <a:close/>
                  <a:moveTo>
                    <a:pt x="2036" y="0"/>
                  </a:moveTo>
                  <a:cubicBezTo>
                    <a:pt x="935" y="0"/>
                    <a:pt x="67" y="868"/>
                    <a:pt x="67" y="1935"/>
                  </a:cubicBezTo>
                  <a:cubicBezTo>
                    <a:pt x="67" y="2302"/>
                    <a:pt x="168" y="2636"/>
                    <a:pt x="368" y="2936"/>
                  </a:cubicBezTo>
                  <a:lnTo>
                    <a:pt x="1" y="3970"/>
                  </a:lnTo>
                  <a:lnTo>
                    <a:pt x="1068" y="3636"/>
                  </a:lnTo>
                  <a:cubicBezTo>
                    <a:pt x="1368" y="3803"/>
                    <a:pt x="1669" y="3870"/>
                    <a:pt x="2036" y="3870"/>
                  </a:cubicBezTo>
                  <a:cubicBezTo>
                    <a:pt x="3103" y="3870"/>
                    <a:pt x="3970" y="3002"/>
                    <a:pt x="3970" y="1935"/>
                  </a:cubicBezTo>
                  <a:cubicBezTo>
                    <a:pt x="3970" y="868"/>
                    <a:pt x="3103" y="0"/>
                    <a:pt x="20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2012;p34"/>
            <p:cNvSpPr/>
            <p:nvPr/>
          </p:nvSpPr>
          <p:spPr>
            <a:xfrm>
              <a:off x="6236513" y="4401525"/>
              <a:ext cx="99250" cy="99250"/>
            </a:xfrm>
            <a:custGeom>
              <a:avLst/>
              <a:gdLst/>
              <a:ahLst/>
              <a:cxnLst/>
              <a:rect l="l" t="t" r="r" b="b"/>
              <a:pathLst>
                <a:path w="3970" h="3970" extrusionOk="0">
                  <a:moveTo>
                    <a:pt x="1335" y="1068"/>
                  </a:moveTo>
                  <a:cubicBezTo>
                    <a:pt x="1301" y="1068"/>
                    <a:pt x="1268" y="1101"/>
                    <a:pt x="1201" y="1134"/>
                  </a:cubicBezTo>
                  <a:cubicBezTo>
                    <a:pt x="1168" y="1168"/>
                    <a:pt x="1034" y="1301"/>
                    <a:pt x="1034" y="1535"/>
                  </a:cubicBezTo>
                  <a:cubicBezTo>
                    <a:pt x="1034" y="1768"/>
                    <a:pt x="1235" y="2002"/>
                    <a:pt x="1235" y="2002"/>
                  </a:cubicBezTo>
                  <a:cubicBezTo>
                    <a:pt x="1268" y="2035"/>
                    <a:pt x="1568" y="2535"/>
                    <a:pt x="2069" y="2735"/>
                  </a:cubicBezTo>
                  <a:cubicBezTo>
                    <a:pt x="2345" y="2834"/>
                    <a:pt x="2458" y="2863"/>
                    <a:pt x="2524" y="2863"/>
                  </a:cubicBezTo>
                  <a:cubicBezTo>
                    <a:pt x="2571" y="2863"/>
                    <a:pt x="2595" y="2849"/>
                    <a:pt x="2636" y="2835"/>
                  </a:cubicBezTo>
                  <a:cubicBezTo>
                    <a:pt x="2702" y="2835"/>
                    <a:pt x="2902" y="2735"/>
                    <a:pt x="2936" y="2635"/>
                  </a:cubicBezTo>
                  <a:cubicBezTo>
                    <a:pt x="3003" y="2502"/>
                    <a:pt x="3003" y="2402"/>
                    <a:pt x="3003" y="2402"/>
                  </a:cubicBezTo>
                  <a:cubicBezTo>
                    <a:pt x="2969" y="2368"/>
                    <a:pt x="2936" y="2368"/>
                    <a:pt x="2902" y="2335"/>
                  </a:cubicBezTo>
                  <a:cubicBezTo>
                    <a:pt x="2836" y="2335"/>
                    <a:pt x="2602" y="2202"/>
                    <a:pt x="2569" y="2202"/>
                  </a:cubicBezTo>
                  <a:cubicBezTo>
                    <a:pt x="2552" y="2185"/>
                    <a:pt x="2536" y="2177"/>
                    <a:pt x="2519" y="2177"/>
                  </a:cubicBezTo>
                  <a:cubicBezTo>
                    <a:pt x="2502" y="2177"/>
                    <a:pt x="2485" y="2185"/>
                    <a:pt x="2469" y="2202"/>
                  </a:cubicBezTo>
                  <a:cubicBezTo>
                    <a:pt x="2435" y="2268"/>
                    <a:pt x="2335" y="2368"/>
                    <a:pt x="2302" y="2402"/>
                  </a:cubicBezTo>
                  <a:cubicBezTo>
                    <a:pt x="2285" y="2419"/>
                    <a:pt x="2277" y="2427"/>
                    <a:pt x="2265" y="2427"/>
                  </a:cubicBezTo>
                  <a:cubicBezTo>
                    <a:pt x="2252" y="2427"/>
                    <a:pt x="2235" y="2419"/>
                    <a:pt x="2202" y="2402"/>
                  </a:cubicBezTo>
                  <a:cubicBezTo>
                    <a:pt x="2169" y="2368"/>
                    <a:pt x="2002" y="2335"/>
                    <a:pt x="1835" y="2168"/>
                  </a:cubicBezTo>
                  <a:cubicBezTo>
                    <a:pt x="1668" y="2035"/>
                    <a:pt x="1568" y="1901"/>
                    <a:pt x="1568" y="1835"/>
                  </a:cubicBezTo>
                  <a:cubicBezTo>
                    <a:pt x="1535" y="1801"/>
                    <a:pt x="1535" y="1768"/>
                    <a:pt x="1568" y="1768"/>
                  </a:cubicBezTo>
                  <a:cubicBezTo>
                    <a:pt x="1602" y="1735"/>
                    <a:pt x="1635" y="1701"/>
                    <a:pt x="1635" y="1668"/>
                  </a:cubicBezTo>
                  <a:cubicBezTo>
                    <a:pt x="1668" y="1635"/>
                    <a:pt x="1668" y="1635"/>
                    <a:pt x="1702" y="1601"/>
                  </a:cubicBezTo>
                  <a:cubicBezTo>
                    <a:pt x="1702" y="1568"/>
                    <a:pt x="1702" y="1535"/>
                    <a:pt x="1702" y="1501"/>
                  </a:cubicBezTo>
                  <a:cubicBezTo>
                    <a:pt x="1668" y="1468"/>
                    <a:pt x="1568" y="1234"/>
                    <a:pt x="1535" y="1168"/>
                  </a:cubicBezTo>
                  <a:cubicBezTo>
                    <a:pt x="1501" y="1068"/>
                    <a:pt x="1468" y="1068"/>
                    <a:pt x="1435" y="1068"/>
                  </a:cubicBezTo>
                  <a:close/>
                  <a:moveTo>
                    <a:pt x="2002" y="334"/>
                  </a:moveTo>
                  <a:cubicBezTo>
                    <a:pt x="2902" y="334"/>
                    <a:pt x="3636" y="1068"/>
                    <a:pt x="3636" y="1968"/>
                  </a:cubicBezTo>
                  <a:cubicBezTo>
                    <a:pt x="3636" y="2835"/>
                    <a:pt x="2902" y="3569"/>
                    <a:pt x="2002" y="3569"/>
                  </a:cubicBezTo>
                  <a:cubicBezTo>
                    <a:pt x="1668" y="3569"/>
                    <a:pt x="1368" y="3469"/>
                    <a:pt x="1101" y="3302"/>
                  </a:cubicBezTo>
                  <a:lnTo>
                    <a:pt x="467" y="3503"/>
                  </a:lnTo>
                  <a:lnTo>
                    <a:pt x="701" y="2902"/>
                  </a:lnTo>
                  <a:cubicBezTo>
                    <a:pt x="501" y="2635"/>
                    <a:pt x="367" y="2302"/>
                    <a:pt x="367" y="1968"/>
                  </a:cubicBezTo>
                  <a:cubicBezTo>
                    <a:pt x="367" y="1068"/>
                    <a:pt x="1101" y="334"/>
                    <a:pt x="2002" y="334"/>
                  </a:cubicBezTo>
                  <a:close/>
                  <a:moveTo>
                    <a:pt x="2002" y="0"/>
                  </a:moveTo>
                  <a:cubicBezTo>
                    <a:pt x="934" y="0"/>
                    <a:pt x="67" y="867"/>
                    <a:pt x="67" y="1935"/>
                  </a:cubicBezTo>
                  <a:cubicBezTo>
                    <a:pt x="67" y="2302"/>
                    <a:pt x="167" y="2669"/>
                    <a:pt x="334" y="2936"/>
                  </a:cubicBezTo>
                  <a:lnTo>
                    <a:pt x="0" y="3970"/>
                  </a:lnTo>
                  <a:lnTo>
                    <a:pt x="1068" y="3636"/>
                  </a:lnTo>
                  <a:cubicBezTo>
                    <a:pt x="1335" y="3803"/>
                    <a:pt x="1668" y="3870"/>
                    <a:pt x="2002" y="3870"/>
                  </a:cubicBezTo>
                  <a:cubicBezTo>
                    <a:pt x="3069" y="3870"/>
                    <a:pt x="3970" y="3036"/>
                    <a:pt x="3970" y="1935"/>
                  </a:cubicBezTo>
                  <a:cubicBezTo>
                    <a:pt x="3970" y="901"/>
                    <a:pt x="3069" y="33"/>
                    <a:pt x="20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2013;p34"/>
            <p:cNvSpPr/>
            <p:nvPr/>
          </p:nvSpPr>
          <p:spPr>
            <a:xfrm>
              <a:off x="7103788" y="3954525"/>
              <a:ext cx="194325" cy="224350"/>
            </a:xfrm>
            <a:custGeom>
              <a:avLst/>
              <a:gdLst/>
              <a:ahLst/>
              <a:cxnLst/>
              <a:rect l="l" t="t" r="r" b="b"/>
              <a:pathLst>
                <a:path w="7773" h="8974" extrusionOk="0">
                  <a:moveTo>
                    <a:pt x="3070" y="4871"/>
                  </a:moveTo>
                  <a:cubicBezTo>
                    <a:pt x="4054" y="4871"/>
                    <a:pt x="4748" y="5839"/>
                    <a:pt x="5246" y="5839"/>
                  </a:cubicBezTo>
                  <a:cubicBezTo>
                    <a:pt x="5255" y="5839"/>
                    <a:pt x="5263" y="5839"/>
                    <a:pt x="5271" y="5838"/>
                  </a:cubicBezTo>
                  <a:cubicBezTo>
                    <a:pt x="5672" y="5838"/>
                    <a:pt x="6505" y="5004"/>
                    <a:pt x="6906" y="5004"/>
                  </a:cubicBezTo>
                  <a:cubicBezTo>
                    <a:pt x="7339" y="5004"/>
                    <a:pt x="7439" y="5438"/>
                    <a:pt x="7439" y="5705"/>
                  </a:cubicBezTo>
                  <a:cubicBezTo>
                    <a:pt x="7439" y="5972"/>
                    <a:pt x="7373" y="6472"/>
                    <a:pt x="7173" y="6772"/>
                  </a:cubicBezTo>
                  <a:cubicBezTo>
                    <a:pt x="6972" y="7072"/>
                    <a:pt x="6839" y="7172"/>
                    <a:pt x="6606" y="7172"/>
                  </a:cubicBezTo>
                  <a:cubicBezTo>
                    <a:pt x="6272" y="7139"/>
                    <a:pt x="5672" y="6172"/>
                    <a:pt x="5271" y="6138"/>
                  </a:cubicBezTo>
                  <a:cubicBezTo>
                    <a:pt x="4771" y="6138"/>
                    <a:pt x="3703" y="7206"/>
                    <a:pt x="2870" y="7206"/>
                  </a:cubicBezTo>
                  <a:cubicBezTo>
                    <a:pt x="2336" y="7206"/>
                    <a:pt x="2202" y="7139"/>
                    <a:pt x="2036" y="7006"/>
                  </a:cubicBezTo>
                  <a:cubicBezTo>
                    <a:pt x="1769" y="6839"/>
                    <a:pt x="1635" y="6572"/>
                    <a:pt x="1635" y="6172"/>
                  </a:cubicBezTo>
                  <a:cubicBezTo>
                    <a:pt x="1635" y="5505"/>
                    <a:pt x="2269" y="4871"/>
                    <a:pt x="3070" y="4871"/>
                  </a:cubicBezTo>
                  <a:close/>
                  <a:moveTo>
                    <a:pt x="4954" y="7031"/>
                  </a:moveTo>
                  <a:cubicBezTo>
                    <a:pt x="5013" y="7031"/>
                    <a:pt x="5071" y="7039"/>
                    <a:pt x="5138" y="7039"/>
                  </a:cubicBezTo>
                  <a:cubicBezTo>
                    <a:pt x="5271" y="7039"/>
                    <a:pt x="5405" y="7039"/>
                    <a:pt x="5505" y="7106"/>
                  </a:cubicBezTo>
                  <a:cubicBezTo>
                    <a:pt x="5605" y="7172"/>
                    <a:pt x="5672" y="7339"/>
                    <a:pt x="5705" y="7406"/>
                  </a:cubicBezTo>
                  <a:cubicBezTo>
                    <a:pt x="5738" y="7506"/>
                    <a:pt x="5705" y="7539"/>
                    <a:pt x="5638" y="7573"/>
                  </a:cubicBezTo>
                  <a:cubicBezTo>
                    <a:pt x="5616" y="7584"/>
                    <a:pt x="5601" y="7591"/>
                    <a:pt x="5589" y="7591"/>
                  </a:cubicBezTo>
                  <a:cubicBezTo>
                    <a:pt x="5564" y="7591"/>
                    <a:pt x="5549" y="7562"/>
                    <a:pt x="5505" y="7473"/>
                  </a:cubicBezTo>
                  <a:cubicBezTo>
                    <a:pt x="5438" y="7373"/>
                    <a:pt x="5405" y="7273"/>
                    <a:pt x="5104" y="7273"/>
                  </a:cubicBezTo>
                  <a:cubicBezTo>
                    <a:pt x="4804" y="7273"/>
                    <a:pt x="4704" y="7373"/>
                    <a:pt x="4571" y="7473"/>
                  </a:cubicBezTo>
                  <a:cubicBezTo>
                    <a:pt x="4460" y="7562"/>
                    <a:pt x="4408" y="7606"/>
                    <a:pt x="4366" y="7606"/>
                  </a:cubicBezTo>
                  <a:cubicBezTo>
                    <a:pt x="4345" y="7606"/>
                    <a:pt x="4326" y="7595"/>
                    <a:pt x="4304" y="7573"/>
                  </a:cubicBezTo>
                  <a:cubicBezTo>
                    <a:pt x="4271" y="7506"/>
                    <a:pt x="4271" y="7439"/>
                    <a:pt x="4371" y="7373"/>
                  </a:cubicBezTo>
                  <a:cubicBezTo>
                    <a:pt x="4471" y="7273"/>
                    <a:pt x="4637" y="7139"/>
                    <a:pt x="4771" y="7072"/>
                  </a:cubicBezTo>
                  <a:cubicBezTo>
                    <a:pt x="4838" y="7039"/>
                    <a:pt x="4896" y="7031"/>
                    <a:pt x="4954" y="7031"/>
                  </a:cubicBezTo>
                  <a:close/>
                  <a:moveTo>
                    <a:pt x="5825" y="7878"/>
                  </a:moveTo>
                  <a:cubicBezTo>
                    <a:pt x="5859" y="7878"/>
                    <a:pt x="5882" y="7917"/>
                    <a:pt x="5905" y="7940"/>
                  </a:cubicBezTo>
                  <a:cubicBezTo>
                    <a:pt x="5905" y="7973"/>
                    <a:pt x="5905" y="8040"/>
                    <a:pt x="5872" y="8073"/>
                  </a:cubicBezTo>
                  <a:cubicBezTo>
                    <a:pt x="5805" y="8140"/>
                    <a:pt x="5438" y="8407"/>
                    <a:pt x="4971" y="8440"/>
                  </a:cubicBezTo>
                  <a:cubicBezTo>
                    <a:pt x="4810" y="8463"/>
                    <a:pt x="4629" y="8482"/>
                    <a:pt x="4446" y="8482"/>
                  </a:cubicBezTo>
                  <a:cubicBezTo>
                    <a:pt x="4098" y="8482"/>
                    <a:pt x="3744" y="8413"/>
                    <a:pt x="3503" y="8173"/>
                  </a:cubicBezTo>
                  <a:cubicBezTo>
                    <a:pt x="3437" y="8106"/>
                    <a:pt x="3470" y="8040"/>
                    <a:pt x="3503" y="8006"/>
                  </a:cubicBezTo>
                  <a:cubicBezTo>
                    <a:pt x="3537" y="7973"/>
                    <a:pt x="3570" y="7940"/>
                    <a:pt x="3637" y="7940"/>
                  </a:cubicBezTo>
                  <a:lnTo>
                    <a:pt x="3703" y="7940"/>
                  </a:lnTo>
                  <a:cubicBezTo>
                    <a:pt x="3870" y="8106"/>
                    <a:pt x="4137" y="8207"/>
                    <a:pt x="4671" y="8207"/>
                  </a:cubicBezTo>
                  <a:cubicBezTo>
                    <a:pt x="5205" y="8207"/>
                    <a:pt x="5605" y="8040"/>
                    <a:pt x="5772" y="7906"/>
                  </a:cubicBezTo>
                  <a:cubicBezTo>
                    <a:pt x="5792" y="7886"/>
                    <a:pt x="5810" y="7878"/>
                    <a:pt x="5825" y="7878"/>
                  </a:cubicBezTo>
                  <a:close/>
                  <a:moveTo>
                    <a:pt x="3537" y="1"/>
                  </a:moveTo>
                  <a:cubicBezTo>
                    <a:pt x="3503" y="601"/>
                    <a:pt x="3303" y="835"/>
                    <a:pt x="3103" y="1035"/>
                  </a:cubicBezTo>
                  <a:cubicBezTo>
                    <a:pt x="2669" y="1368"/>
                    <a:pt x="2403" y="1468"/>
                    <a:pt x="2036" y="1669"/>
                  </a:cubicBezTo>
                  <a:cubicBezTo>
                    <a:pt x="1702" y="1835"/>
                    <a:pt x="1" y="2903"/>
                    <a:pt x="1" y="5104"/>
                  </a:cubicBezTo>
                  <a:cubicBezTo>
                    <a:pt x="1" y="7339"/>
                    <a:pt x="1869" y="8974"/>
                    <a:pt x="3937" y="8974"/>
                  </a:cubicBezTo>
                  <a:cubicBezTo>
                    <a:pt x="6005" y="8940"/>
                    <a:pt x="7773" y="7439"/>
                    <a:pt x="7740" y="5138"/>
                  </a:cubicBezTo>
                  <a:cubicBezTo>
                    <a:pt x="7740" y="2869"/>
                    <a:pt x="6072" y="1835"/>
                    <a:pt x="5805" y="1669"/>
                  </a:cubicBezTo>
                  <a:cubicBezTo>
                    <a:pt x="5338" y="1368"/>
                    <a:pt x="4904" y="1268"/>
                    <a:pt x="4504" y="1001"/>
                  </a:cubicBezTo>
                  <a:cubicBezTo>
                    <a:pt x="4237" y="801"/>
                    <a:pt x="3870" y="368"/>
                    <a:pt x="35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2014;p34"/>
            <p:cNvSpPr/>
            <p:nvPr/>
          </p:nvSpPr>
          <p:spPr>
            <a:xfrm>
              <a:off x="5225788" y="2332525"/>
              <a:ext cx="90075" cy="102600"/>
            </a:xfrm>
            <a:custGeom>
              <a:avLst/>
              <a:gdLst/>
              <a:ahLst/>
              <a:cxnLst/>
              <a:rect l="l" t="t" r="r" b="b"/>
              <a:pathLst>
                <a:path w="3603" h="4104" extrusionOk="0">
                  <a:moveTo>
                    <a:pt x="1402" y="2236"/>
                  </a:moveTo>
                  <a:cubicBezTo>
                    <a:pt x="1852" y="2236"/>
                    <a:pt x="2179" y="2671"/>
                    <a:pt x="2411" y="2671"/>
                  </a:cubicBezTo>
                  <a:cubicBezTo>
                    <a:pt x="2419" y="2671"/>
                    <a:pt x="2428" y="2671"/>
                    <a:pt x="2436" y="2669"/>
                  </a:cubicBezTo>
                  <a:cubicBezTo>
                    <a:pt x="2636" y="2669"/>
                    <a:pt x="3003" y="2303"/>
                    <a:pt x="3203" y="2303"/>
                  </a:cubicBezTo>
                  <a:cubicBezTo>
                    <a:pt x="3216" y="2300"/>
                    <a:pt x="3228" y="2299"/>
                    <a:pt x="3240" y="2299"/>
                  </a:cubicBezTo>
                  <a:cubicBezTo>
                    <a:pt x="3407" y="2299"/>
                    <a:pt x="3436" y="2509"/>
                    <a:pt x="3436" y="2603"/>
                  </a:cubicBezTo>
                  <a:cubicBezTo>
                    <a:pt x="3436" y="2736"/>
                    <a:pt x="3403" y="2970"/>
                    <a:pt x="3303" y="3103"/>
                  </a:cubicBezTo>
                  <a:cubicBezTo>
                    <a:pt x="3248" y="3214"/>
                    <a:pt x="3192" y="3278"/>
                    <a:pt x="3099" y="3278"/>
                  </a:cubicBezTo>
                  <a:cubicBezTo>
                    <a:pt x="3080" y="3278"/>
                    <a:pt x="3059" y="3276"/>
                    <a:pt x="3036" y="3270"/>
                  </a:cubicBezTo>
                  <a:cubicBezTo>
                    <a:pt x="2903" y="3270"/>
                    <a:pt x="2636" y="2836"/>
                    <a:pt x="2436" y="2803"/>
                  </a:cubicBezTo>
                  <a:cubicBezTo>
                    <a:pt x="2202" y="2803"/>
                    <a:pt x="1735" y="3303"/>
                    <a:pt x="1335" y="3303"/>
                  </a:cubicBezTo>
                  <a:cubicBezTo>
                    <a:pt x="1101" y="3303"/>
                    <a:pt x="1035" y="3270"/>
                    <a:pt x="935" y="3203"/>
                  </a:cubicBezTo>
                  <a:cubicBezTo>
                    <a:pt x="834" y="3136"/>
                    <a:pt x="768" y="3003"/>
                    <a:pt x="768" y="2836"/>
                  </a:cubicBezTo>
                  <a:cubicBezTo>
                    <a:pt x="768" y="2536"/>
                    <a:pt x="1068" y="2236"/>
                    <a:pt x="1402" y="2236"/>
                  </a:cubicBezTo>
                  <a:close/>
                  <a:moveTo>
                    <a:pt x="2369" y="3203"/>
                  </a:moveTo>
                  <a:cubicBezTo>
                    <a:pt x="2436" y="3203"/>
                    <a:pt x="2502" y="3237"/>
                    <a:pt x="2569" y="3237"/>
                  </a:cubicBezTo>
                  <a:cubicBezTo>
                    <a:pt x="2602" y="3270"/>
                    <a:pt x="2636" y="3370"/>
                    <a:pt x="2636" y="3403"/>
                  </a:cubicBezTo>
                  <a:cubicBezTo>
                    <a:pt x="2669" y="3437"/>
                    <a:pt x="2636" y="3470"/>
                    <a:pt x="2602" y="3470"/>
                  </a:cubicBezTo>
                  <a:cubicBezTo>
                    <a:pt x="2602" y="3480"/>
                    <a:pt x="2600" y="3484"/>
                    <a:pt x="2595" y="3484"/>
                  </a:cubicBezTo>
                  <a:cubicBezTo>
                    <a:pt x="2586" y="3484"/>
                    <a:pt x="2569" y="3460"/>
                    <a:pt x="2569" y="3437"/>
                  </a:cubicBezTo>
                  <a:cubicBezTo>
                    <a:pt x="2536" y="3370"/>
                    <a:pt x="2502" y="3337"/>
                    <a:pt x="2369" y="3337"/>
                  </a:cubicBezTo>
                  <a:cubicBezTo>
                    <a:pt x="2235" y="3337"/>
                    <a:pt x="2202" y="3370"/>
                    <a:pt x="2135" y="3437"/>
                  </a:cubicBezTo>
                  <a:cubicBezTo>
                    <a:pt x="2088" y="3460"/>
                    <a:pt x="2058" y="3484"/>
                    <a:pt x="2032" y="3484"/>
                  </a:cubicBezTo>
                  <a:cubicBezTo>
                    <a:pt x="2021" y="3484"/>
                    <a:pt x="2012" y="3480"/>
                    <a:pt x="2002" y="3470"/>
                  </a:cubicBezTo>
                  <a:cubicBezTo>
                    <a:pt x="1969" y="3437"/>
                    <a:pt x="2002" y="3403"/>
                    <a:pt x="2035" y="3370"/>
                  </a:cubicBezTo>
                  <a:cubicBezTo>
                    <a:pt x="2069" y="3337"/>
                    <a:pt x="2135" y="3270"/>
                    <a:pt x="2202" y="3237"/>
                  </a:cubicBezTo>
                  <a:cubicBezTo>
                    <a:pt x="2269" y="3203"/>
                    <a:pt x="2302" y="3203"/>
                    <a:pt x="2369" y="3203"/>
                  </a:cubicBezTo>
                  <a:close/>
                  <a:moveTo>
                    <a:pt x="2715" y="3612"/>
                  </a:moveTo>
                  <a:cubicBezTo>
                    <a:pt x="2727" y="3612"/>
                    <a:pt x="2736" y="3620"/>
                    <a:pt x="2736" y="3637"/>
                  </a:cubicBezTo>
                  <a:cubicBezTo>
                    <a:pt x="2736" y="3670"/>
                    <a:pt x="2736" y="3670"/>
                    <a:pt x="2702" y="3704"/>
                  </a:cubicBezTo>
                  <a:cubicBezTo>
                    <a:pt x="2702" y="3737"/>
                    <a:pt x="2502" y="3870"/>
                    <a:pt x="2302" y="3870"/>
                  </a:cubicBezTo>
                  <a:cubicBezTo>
                    <a:pt x="2240" y="3881"/>
                    <a:pt x="2169" y="3888"/>
                    <a:pt x="2095" y="3888"/>
                  </a:cubicBezTo>
                  <a:cubicBezTo>
                    <a:pt x="1929" y="3888"/>
                    <a:pt x="1750" y="3852"/>
                    <a:pt x="1635" y="3737"/>
                  </a:cubicBezTo>
                  <a:cubicBezTo>
                    <a:pt x="1602" y="3737"/>
                    <a:pt x="1602" y="3670"/>
                    <a:pt x="1635" y="3670"/>
                  </a:cubicBezTo>
                  <a:cubicBezTo>
                    <a:pt x="1635" y="3637"/>
                    <a:pt x="1668" y="3637"/>
                    <a:pt x="1702" y="3637"/>
                  </a:cubicBezTo>
                  <a:lnTo>
                    <a:pt x="1735" y="3637"/>
                  </a:lnTo>
                  <a:cubicBezTo>
                    <a:pt x="1802" y="3704"/>
                    <a:pt x="1902" y="3770"/>
                    <a:pt x="2169" y="3770"/>
                  </a:cubicBezTo>
                  <a:cubicBezTo>
                    <a:pt x="2436" y="3770"/>
                    <a:pt x="2602" y="3704"/>
                    <a:pt x="2669" y="3637"/>
                  </a:cubicBezTo>
                  <a:cubicBezTo>
                    <a:pt x="2686" y="3620"/>
                    <a:pt x="2702" y="3612"/>
                    <a:pt x="2715" y="3612"/>
                  </a:cubicBezTo>
                  <a:close/>
                  <a:moveTo>
                    <a:pt x="1635" y="1"/>
                  </a:moveTo>
                  <a:cubicBezTo>
                    <a:pt x="1635" y="268"/>
                    <a:pt x="1535" y="368"/>
                    <a:pt x="1435" y="468"/>
                  </a:cubicBezTo>
                  <a:cubicBezTo>
                    <a:pt x="1235" y="601"/>
                    <a:pt x="1135" y="668"/>
                    <a:pt x="935" y="768"/>
                  </a:cubicBezTo>
                  <a:cubicBezTo>
                    <a:pt x="801" y="835"/>
                    <a:pt x="1" y="1302"/>
                    <a:pt x="1" y="2336"/>
                  </a:cubicBezTo>
                  <a:cubicBezTo>
                    <a:pt x="34" y="3370"/>
                    <a:pt x="868" y="4104"/>
                    <a:pt x="1835" y="4104"/>
                  </a:cubicBezTo>
                  <a:cubicBezTo>
                    <a:pt x="2769" y="4104"/>
                    <a:pt x="3603" y="3403"/>
                    <a:pt x="3603" y="2369"/>
                  </a:cubicBezTo>
                  <a:cubicBezTo>
                    <a:pt x="3603" y="1302"/>
                    <a:pt x="2803" y="835"/>
                    <a:pt x="2702" y="768"/>
                  </a:cubicBezTo>
                  <a:cubicBezTo>
                    <a:pt x="2469" y="635"/>
                    <a:pt x="2269" y="568"/>
                    <a:pt x="2069" y="435"/>
                  </a:cubicBezTo>
                  <a:cubicBezTo>
                    <a:pt x="1969" y="368"/>
                    <a:pt x="1802" y="168"/>
                    <a:pt x="16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2015;p34"/>
            <p:cNvSpPr/>
            <p:nvPr/>
          </p:nvSpPr>
          <p:spPr>
            <a:xfrm>
              <a:off x="6363263" y="3038875"/>
              <a:ext cx="90100" cy="103425"/>
            </a:xfrm>
            <a:custGeom>
              <a:avLst/>
              <a:gdLst/>
              <a:ahLst/>
              <a:cxnLst/>
              <a:rect l="l" t="t" r="r" b="b"/>
              <a:pathLst>
                <a:path w="3604" h="4137" extrusionOk="0">
                  <a:moveTo>
                    <a:pt x="1435" y="2235"/>
                  </a:moveTo>
                  <a:cubicBezTo>
                    <a:pt x="1869" y="2235"/>
                    <a:pt x="2202" y="2702"/>
                    <a:pt x="2436" y="2702"/>
                  </a:cubicBezTo>
                  <a:cubicBezTo>
                    <a:pt x="2636" y="2702"/>
                    <a:pt x="3003" y="2302"/>
                    <a:pt x="3203" y="2302"/>
                  </a:cubicBezTo>
                  <a:cubicBezTo>
                    <a:pt x="3403" y="2302"/>
                    <a:pt x="3436" y="2502"/>
                    <a:pt x="3436" y="2636"/>
                  </a:cubicBezTo>
                  <a:cubicBezTo>
                    <a:pt x="3436" y="2736"/>
                    <a:pt x="3403" y="2969"/>
                    <a:pt x="3303" y="3103"/>
                  </a:cubicBezTo>
                  <a:cubicBezTo>
                    <a:pt x="3236" y="3269"/>
                    <a:pt x="3170" y="3303"/>
                    <a:pt x="3070" y="3303"/>
                  </a:cubicBezTo>
                  <a:cubicBezTo>
                    <a:pt x="2903" y="3269"/>
                    <a:pt x="2636" y="2836"/>
                    <a:pt x="2436" y="2836"/>
                  </a:cubicBezTo>
                  <a:cubicBezTo>
                    <a:pt x="2202" y="2836"/>
                    <a:pt x="1735" y="3303"/>
                    <a:pt x="1335" y="3336"/>
                  </a:cubicBezTo>
                  <a:cubicBezTo>
                    <a:pt x="1101" y="3336"/>
                    <a:pt x="1035" y="3303"/>
                    <a:pt x="935" y="3236"/>
                  </a:cubicBezTo>
                  <a:cubicBezTo>
                    <a:pt x="835" y="3136"/>
                    <a:pt x="768" y="3036"/>
                    <a:pt x="768" y="2836"/>
                  </a:cubicBezTo>
                  <a:cubicBezTo>
                    <a:pt x="768" y="2536"/>
                    <a:pt x="1068" y="2235"/>
                    <a:pt x="1435" y="2235"/>
                  </a:cubicBezTo>
                  <a:close/>
                  <a:moveTo>
                    <a:pt x="2369" y="3236"/>
                  </a:moveTo>
                  <a:cubicBezTo>
                    <a:pt x="2436" y="3236"/>
                    <a:pt x="2502" y="3236"/>
                    <a:pt x="2569" y="3269"/>
                  </a:cubicBezTo>
                  <a:cubicBezTo>
                    <a:pt x="2603" y="3303"/>
                    <a:pt x="2636" y="3370"/>
                    <a:pt x="2636" y="3403"/>
                  </a:cubicBezTo>
                  <a:cubicBezTo>
                    <a:pt x="2669" y="3436"/>
                    <a:pt x="2636" y="3470"/>
                    <a:pt x="2603" y="3503"/>
                  </a:cubicBezTo>
                  <a:cubicBezTo>
                    <a:pt x="2603" y="3503"/>
                    <a:pt x="2569" y="3503"/>
                    <a:pt x="2569" y="3436"/>
                  </a:cubicBezTo>
                  <a:cubicBezTo>
                    <a:pt x="2536" y="3403"/>
                    <a:pt x="2502" y="3336"/>
                    <a:pt x="2369" y="3336"/>
                  </a:cubicBezTo>
                  <a:cubicBezTo>
                    <a:pt x="2236" y="3336"/>
                    <a:pt x="2202" y="3403"/>
                    <a:pt x="2136" y="3436"/>
                  </a:cubicBezTo>
                  <a:cubicBezTo>
                    <a:pt x="2087" y="3485"/>
                    <a:pt x="2056" y="3516"/>
                    <a:pt x="2030" y="3516"/>
                  </a:cubicBezTo>
                  <a:cubicBezTo>
                    <a:pt x="2020" y="3516"/>
                    <a:pt x="2011" y="3512"/>
                    <a:pt x="2002" y="3503"/>
                  </a:cubicBezTo>
                  <a:cubicBezTo>
                    <a:pt x="1969" y="3470"/>
                    <a:pt x="2002" y="3436"/>
                    <a:pt x="2035" y="3403"/>
                  </a:cubicBezTo>
                  <a:cubicBezTo>
                    <a:pt x="2069" y="3336"/>
                    <a:pt x="2136" y="3303"/>
                    <a:pt x="2202" y="3269"/>
                  </a:cubicBezTo>
                  <a:cubicBezTo>
                    <a:pt x="2269" y="3236"/>
                    <a:pt x="2302" y="3236"/>
                    <a:pt x="2369" y="3236"/>
                  </a:cubicBezTo>
                  <a:close/>
                  <a:moveTo>
                    <a:pt x="2698" y="3623"/>
                  </a:moveTo>
                  <a:cubicBezTo>
                    <a:pt x="2719" y="3623"/>
                    <a:pt x="2736" y="3646"/>
                    <a:pt x="2736" y="3670"/>
                  </a:cubicBezTo>
                  <a:cubicBezTo>
                    <a:pt x="2736" y="3670"/>
                    <a:pt x="2736" y="3703"/>
                    <a:pt x="2703" y="3736"/>
                  </a:cubicBezTo>
                  <a:cubicBezTo>
                    <a:pt x="2703" y="3736"/>
                    <a:pt x="2502" y="3870"/>
                    <a:pt x="2302" y="3903"/>
                  </a:cubicBezTo>
                  <a:cubicBezTo>
                    <a:pt x="2245" y="3903"/>
                    <a:pt x="2180" y="3906"/>
                    <a:pt x="2112" y="3906"/>
                  </a:cubicBezTo>
                  <a:cubicBezTo>
                    <a:pt x="1942" y="3906"/>
                    <a:pt x="1754" y="3889"/>
                    <a:pt x="1635" y="3770"/>
                  </a:cubicBezTo>
                  <a:cubicBezTo>
                    <a:pt x="1602" y="3736"/>
                    <a:pt x="1602" y="3703"/>
                    <a:pt x="1635" y="3670"/>
                  </a:cubicBezTo>
                  <a:lnTo>
                    <a:pt x="1735" y="3670"/>
                  </a:lnTo>
                  <a:cubicBezTo>
                    <a:pt x="1802" y="3736"/>
                    <a:pt x="1902" y="3770"/>
                    <a:pt x="2169" y="3770"/>
                  </a:cubicBezTo>
                  <a:cubicBezTo>
                    <a:pt x="2436" y="3770"/>
                    <a:pt x="2603" y="3703"/>
                    <a:pt x="2669" y="3636"/>
                  </a:cubicBezTo>
                  <a:cubicBezTo>
                    <a:pt x="2679" y="3627"/>
                    <a:pt x="2689" y="3623"/>
                    <a:pt x="2698" y="3623"/>
                  </a:cubicBezTo>
                  <a:close/>
                  <a:moveTo>
                    <a:pt x="1635" y="0"/>
                  </a:moveTo>
                  <a:cubicBezTo>
                    <a:pt x="1635" y="267"/>
                    <a:pt x="1535" y="401"/>
                    <a:pt x="1435" y="467"/>
                  </a:cubicBezTo>
                  <a:cubicBezTo>
                    <a:pt x="1235" y="634"/>
                    <a:pt x="1135" y="668"/>
                    <a:pt x="935" y="768"/>
                  </a:cubicBezTo>
                  <a:cubicBezTo>
                    <a:pt x="801" y="834"/>
                    <a:pt x="1" y="1335"/>
                    <a:pt x="1" y="2369"/>
                  </a:cubicBezTo>
                  <a:cubicBezTo>
                    <a:pt x="34" y="3370"/>
                    <a:pt x="868" y="4137"/>
                    <a:pt x="1835" y="4137"/>
                  </a:cubicBezTo>
                  <a:cubicBezTo>
                    <a:pt x="2769" y="4103"/>
                    <a:pt x="3603" y="3436"/>
                    <a:pt x="3603" y="2369"/>
                  </a:cubicBezTo>
                  <a:cubicBezTo>
                    <a:pt x="3603" y="1335"/>
                    <a:pt x="2803" y="834"/>
                    <a:pt x="2703" y="768"/>
                  </a:cubicBezTo>
                  <a:cubicBezTo>
                    <a:pt x="2469" y="634"/>
                    <a:pt x="2269" y="601"/>
                    <a:pt x="2069" y="467"/>
                  </a:cubicBezTo>
                  <a:cubicBezTo>
                    <a:pt x="1969" y="367"/>
                    <a:pt x="1802" y="167"/>
                    <a:pt x="16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2016;p34"/>
            <p:cNvSpPr/>
            <p:nvPr/>
          </p:nvSpPr>
          <p:spPr>
            <a:xfrm>
              <a:off x="8120363" y="3607625"/>
              <a:ext cx="73400" cy="21700"/>
            </a:xfrm>
            <a:custGeom>
              <a:avLst/>
              <a:gdLst/>
              <a:ahLst/>
              <a:cxnLst/>
              <a:rect l="l" t="t" r="r" b="b"/>
              <a:pathLst>
                <a:path w="2936" h="868" extrusionOk="0">
                  <a:moveTo>
                    <a:pt x="534" y="0"/>
                  </a:moveTo>
                  <a:lnTo>
                    <a:pt x="0" y="801"/>
                  </a:lnTo>
                  <a:lnTo>
                    <a:pt x="0" y="867"/>
                  </a:lnTo>
                  <a:lnTo>
                    <a:pt x="2402" y="867"/>
                  </a:lnTo>
                  <a:lnTo>
                    <a:pt x="2402" y="834"/>
                  </a:lnTo>
                  <a:lnTo>
                    <a:pt x="29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2017;p34"/>
            <p:cNvSpPr/>
            <p:nvPr/>
          </p:nvSpPr>
          <p:spPr>
            <a:xfrm>
              <a:off x="8136188" y="3549250"/>
              <a:ext cx="57575" cy="51725"/>
            </a:xfrm>
            <a:custGeom>
              <a:avLst/>
              <a:gdLst/>
              <a:ahLst/>
              <a:cxnLst/>
              <a:rect l="l" t="t" r="r" b="b"/>
              <a:pathLst>
                <a:path w="2303" h="2069" extrusionOk="0">
                  <a:moveTo>
                    <a:pt x="1" y="0"/>
                  </a:moveTo>
                  <a:lnTo>
                    <a:pt x="34" y="67"/>
                  </a:lnTo>
                  <a:lnTo>
                    <a:pt x="1202" y="2035"/>
                  </a:lnTo>
                  <a:lnTo>
                    <a:pt x="1202" y="2068"/>
                  </a:lnTo>
                  <a:lnTo>
                    <a:pt x="2303" y="2068"/>
                  </a:lnTo>
                  <a:lnTo>
                    <a:pt x="2269" y="2001"/>
                  </a:lnTo>
                  <a:lnTo>
                    <a:pt x="1102" y="33"/>
                  </a:lnTo>
                  <a:lnTo>
                    <a:pt x="11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2018;p34"/>
            <p:cNvSpPr/>
            <p:nvPr/>
          </p:nvSpPr>
          <p:spPr>
            <a:xfrm>
              <a:off x="8101163" y="3551750"/>
              <a:ext cx="44225" cy="75075"/>
            </a:xfrm>
            <a:custGeom>
              <a:avLst/>
              <a:gdLst/>
              <a:ahLst/>
              <a:cxnLst/>
              <a:rect l="l" t="t" r="r" b="b"/>
              <a:pathLst>
                <a:path w="1769" h="3003" extrusionOk="0">
                  <a:moveTo>
                    <a:pt x="1235" y="0"/>
                  </a:moveTo>
                  <a:lnTo>
                    <a:pt x="1202" y="67"/>
                  </a:lnTo>
                  <a:lnTo>
                    <a:pt x="34" y="2035"/>
                  </a:lnTo>
                  <a:lnTo>
                    <a:pt x="1" y="2068"/>
                  </a:lnTo>
                  <a:lnTo>
                    <a:pt x="34" y="2102"/>
                  </a:lnTo>
                  <a:lnTo>
                    <a:pt x="535" y="2936"/>
                  </a:lnTo>
                  <a:lnTo>
                    <a:pt x="568" y="3002"/>
                  </a:lnTo>
                  <a:lnTo>
                    <a:pt x="601" y="2936"/>
                  </a:lnTo>
                  <a:lnTo>
                    <a:pt x="1769" y="967"/>
                  </a:lnTo>
                  <a:lnTo>
                    <a:pt x="1769" y="934"/>
                  </a:lnTo>
                  <a:lnTo>
                    <a:pt x="1235" y="67"/>
                  </a:lnTo>
                  <a:lnTo>
                    <a:pt x="123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2019;p34"/>
            <p:cNvSpPr/>
            <p:nvPr/>
          </p:nvSpPr>
          <p:spPr>
            <a:xfrm>
              <a:off x="6256513" y="4320625"/>
              <a:ext cx="73425" cy="21700"/>
            </a:xfrm>
            <a:custGeom>
              <a:avLst/>
              <a:gdLst/>
              <a:ahLst/>
              <a:cxnLst/>
              <a:rect l="l" t="t" r="r" b="b"/>
              <a:pathLst>
                <a:path w="2937" h="868" extrusionOk="0">
                  <a:moveTo>
                    <a:pt x="535" y="0"/>
                  </a:moveTo>
                  <a:lnTo>
                    <a:pt x="34" y="834"/>
                  </a:lnTo>
                  <a:lnTo>
                    <a:pt x="1" y="868"/>
                  </a:lnTo>
                  <a:lnTo>
                    <a:pt x="2403" y="868"/>
                  </a:lnTo>
                  <a:lnTo>
                    <a:pt x="29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2020;p34"/>
            <p:cNvSpPr/>
            <p:nvPr/>
          </p:nvSpPr>
          <p:spPr>
            <a:xfrm>
              <a:off x="6273213" y="4262250"/>
              <a:ext cx="56725" cy="51725"/>
            </a:xfrm>
            <a:custGeom>
              <a:avLst/>
              <a:gdLst/>
              <a:ahLst/>
              <a:cxnLst/>
              <a:rect l="l" t="t" r="r" b="b"/>
              <a:pathLst>
                <a:path w="2269" h="2069" extrusionOk="0">
                  <a:moveTo>
                    <a:pt x="0" y="0"/>
                  </a:moveTo>
                  <a:lnTo>
                    <a:pt x="0" y="67"/>
                  </a:lnTo>
                  <a:lnTo>
                    <a:pt x="1168" y="2069"/>
                  </a:lnTo>
                  <a:lnTo>
                    <a:pt x="2268" y="2069"/>
                  </a:lnTo>
                  <a:lnTo>
                    <a:pt x="2235" y="2035"/>
                  </a:lnTo>
                  <a:lnTo>
                    <a:pt x="1068" y="34"/>
                  </a:lnTo>
                  <a:lnTo>
                    <a:pt x="106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2021;p34"/>
            <p:cNvSpPr/>
            <p:nvPr/>
          </p:nvSpPr>
          <p:spPr>
            <a:xfrm>
              <a:off x="6238188" y="4265575"/>
              <a:ext cx="43375" cy="74250"/>
            </a:xfrm>
            <a:custGeom>
              <a:avLst/>
              <a:gdLst/>
              <a:ahLst/>
              <a:cxnLst/>
              <a:rect l="l" t="t" r="r" b="b"/>
              <a:pathLst>
                <a:path w="1735" h="2970" extrusionOk="0">
                  <a:moveTo>
                    <a:pt x="1201" y="1"/>
                  </a:moveTo>
                  <a:lnTo>
                    <a:pt x="1168" y="34"/>
                  </a:lnTo>
                  <a:lnTo>
                    <a:pt x="0" y="2036"/>
                  </a:lnTo>
                  <a:lnTo>
                    <a:pt x="0" y="2069"/>
                  </a:lnTo>
                  <a:lnTo>
                    <a:pt x="500" y="2936"/>
                  </a:lnTo>
                  <a:lnTo>
                    <a:pt x="534" y="2970"/>
                  </a:lnTo>
                  <a:lnTo>
                    <a:pt x="567" y="2936"/>
                  </a:lnTo>
                  <a:lnTo>
                    <a:pt x="1735" y="935"/>
                  </a:lnTo>
                  <a:lnTo>
                    <a:pt x="1735" y="902"/>
                  </a:lnTo>
                  <a:lnTo>
                    <a:pt x="1234" y="34"/>
                  </a:lnTo>
                  <a:lnTo>
                    <a:pt x="120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2022;p34"/>
            <p:cNvSpPr/>
            <p:nvPr/>
          </p:nvSpPr>
          <p:spPr>
            <a:xfrm>
              <a:off x="6375788" y="3522550"/>
              <a:ext cx="73400" cy="21700"/>
            </a:xfrm>
            <a:custGeom>
              <a:avLst/>
              <a:gdLst/>
              <a:ahLst/>
              <a:cxnLst/>
              <a:rect l="l" t="t" r="r" b="b"/>
              <a:pathLst>
                <a:path w="2936" h="868" extrusionOk="0">
                  <a:moveTo>
                    <a:pt x="534" y="1"/>
                  </a:moveTo>
                  <a:lnTo>
                    <a:pt x="33" y="835"/>
                  </a:lnTo>
                  <a:lnTo>
                    <a:pt x="0" y="868"/>
                  </a:lnTo>
                  <a:lnTo>
                    <a:pt x="2435" y="868"/>
                  </a:lnTo>
                  <a:lnTo>
                    <a:pt x="293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2023;p34"/>
            <p:cNvSpPr/>
            <p:nvPr/>
          </p:nvSpPr>
          <p:spPr>
            <a:xfrm>
              <a:off x="6392463" y="3464175"/>
              <a:ext cx="56725" cy="51725"/>
            </a:xfrm>
            <a:custGeom>
              <a:avLst/>
              <a:gdLst/>
              <a:ahLst/>
              <a:cxnLst/>
              <a:rect l="l" t="t" r="r" b="b"/>
              <a:pathLst>
                <a:path w="2269" h="2069" extrusionOk="0">
                  <a:moveTo>
                    <a:pt x="0" y="1"/>
                  </a:moveTo>
                  <a:lnTo>
                    <a:pt x="34" y="67"/>
                  </a:lnTo>
                  <a:lnTo>
                    <a:pt x="1201" y="2069"/>
                  </a:lnTo>
                  <a:lnTo>
                    <a:pt x="2268" y="2069"/>
                  </a:lnTo>
                  <a:lnTo>
                    <a:pt x="2235" y="2002"/>
                  </a:lnTo>
                  <a:lnTo>
                    <a:pt x="1101" y="34"/>
                  </a:lnTo>
                  <a:lnTo>
                    <a:pt x="106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2024;p34"/>
            <p:cNvSpPr/>
            <p:nvPr/>
          </p:nvSpPr>
          <p:spPr>
            <a:xfrm>
              <a:off x="6357438" y="3466675"/>
              <a:ext cx="43375" cy="75075"/>
            </a:xfrm>
            <a:custGeom>
              <a:avLst/>
              <a:gdLst/>
              <a:ahLst/>
              <a:cxnLst/>
              <a:rect l="l" t="t" r="r" b="b"/>
              <a:pathLst>
                <a:path w="1735" h="3003" extrusionOk="0">
                  <a:moveTo>
                    <a:pt x="1201" y="1"/>
                  </a:moveTo>
                  <a:lnTo>
                    <a:pt x="1168" y="67"/>
                  </a:lnTo>
                  <a:lnTo>
                    <a:pt x="0" y="2069"/>
                  </a:lnTo>
                  <a:lnTo>
                    <a:pt x="0" y="2102"/>
                  </a:lnTo>
                  <a:lnTo>
                    <a:pt x="501" y="2936"/>
                  </a:lnTo>
                  <a:lnTo>
                    <a:pt x="534" y="3003"/>
                  </a:lnTo>
                  <a:lnTo>
                    <a:pt x="567" y="2936"/>
                  </a:lnTo>
                  <a:lnTo>
                    <a:pt x="1735" y="968"/>
                  </a:lnTo>
                  <a:lnTo>
                    <a:pt x="1735" y="935"/>
                  </a:lnTo>
                  <a:lnTo>
                    <a:pt x="1234" y="67"/>
                  </a:lnTo>
                  <a:lnTo>
                    <a:pt x="120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2025;p34"/>
            <p:cNvSpPr/>
            <p:nvPr/>
          </p:nvSpPr>
          <p:spPr>
            <a:xfrm>
              <a:off x="5531013" y="2740325"/>
              <a:ext cx="73400" cy="21700"/>
            </a:xfrm>
            <a:custGeom>
              <a:avLst/>
              <a:gdLst/>
              <a:ahLst/>
              <a:cxnLst/>
              <a:rect l="l" t="t" r="r" b="b"/>
              <a:pathLst>
                <a:path w="2936" h="868" extrusionOk="0">
                  <a:moveTo>
                    <a:pt x="534" y="1"/>
                  </a:moveTo>
                  <a:lnTo>
                    <a:pt x="34" y="834"/>
                  </a:lnTo>
                  <a:lnTo>
                    <a:pt x="0" y="868"/>
                  </a:lnTo>
                  <a:lnTo>
                    <a:pt x="2435" y="868"/>
                  </a:lnTo>
                  <a:lnTo>
                    <a:pt x="29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2026;p34"/>
            <p:cNvSpPr/>
            <p:nvPr/>
          </p:nvSpPr>
          <p:spPr>
            <a:xfrm>
              <a:off x="5547688" y="2682775"/>
              <a:ext cx="56725" cy="50900"/>
            </a:xfrm>
            <a:custGeom>
              <a:avLst/>
              <a:gdLst/>
              <a:ahLst/>
              <a:cxnLst/>
              <a:rect l="l" t="t" r="r" b="b"/>
              <a:pathLst>
                <a:path w="2269" h="2036" extrusionOk="0">
                  <a:moveTo>
                    <a:pt x="0" y="1"/>
                  </a:moveTo>
                  <a:lnTo>
                    <a:pt x="34" y="34"/>
                  </a:lnTo>
                  <a:lnTo>
                    <a:pt x="1201" y="2036"/>
                  </a:lnTo>
                  <a:lnTo>
                    <a:pt x="2269" y="2036"/>
                  </a:lnTo>
                  <a:lnTo>
                    <a:pt x="2235" y="2002"/>
                  </a:lnTo>
                  <a:lnTo>
                    <a:pt x="110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2027;p34"/>
            <p:cNvSpPr/>
            <p:nvPr/>
          </p:nvSpPr>
          <p:spPr>
            <a:xfrm>
              <a:off x="5512663" y="2685275"/>
              <a:ext cx="43375" cy="74250"/>
            </a:xfrm>
            <a:custGeom>
              <a:avLst/>
              <a:gdLst/>
              <a:ahLst/>
              <a:cxnLst/>
              <a:rect l="l" t="t" r="r" b="b"/>
              <a:pathLst>
                <a:path w="1735" h="2970" extrusionOk="0">
                  <a:moveTo>
                    <a:pt x="1201" y="1"/>
                  </a:moveTo>
                  <a:lnTo>
                    <a:pt x="1168" y="34"/>
                  </a:lnTo>
                  <a:lnTo>
                    <a:pt x="0" y="2036"/>
                  </a:lnTo>
                  <a:lnTo>
                    <a:pt x="0" y="2069"/>
                  </a:lnTo>
                  <a:lnTo>
                    <a:pt x="501" y="2936"/>
                  </a:lnTo>
                  <a:lnTo>
                    <a:pt x="534" y="2970"/>
                  </a:lnTo>
                  <a:lnTo>
                    <a:pt x="567" y="2936"/>
                  </a:lnTo>
                  <a:lnTo>
                    <a:pt x="1735" y="935"/>
                  </a:lnTo>
                  <a:lnTo>
                    <a:pt x="1735" y="902"/>
                  </a:lnTo>
                  <a:lnTo>
                    <a:pt x="1235" y="34"/>
                  </a:lnTo>
                  <a:lnTo>
                    <a:pt x="120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2028;p34"/>
            <p:cNvSpPr/>
            <p:nvPr/>
          </p:nvSpPr>
          <p:spPr>
            <a:xfrm>
              <a:off x="6057213" y="2213275"/>
              <a:ext cx="103425" cy="30050"/>
            </a:xfrm>
            <a:custGeom>
              <a:avLst/>
              <a:gdLst/>
              <a:ahLst/>
              <a:cxnLst/>
              <a:rect l="l" t="t" r="r" b="b"/>
              <a:pathLst>
                <a:path w="4137" h="1202" extrusionOk="0">
                  <a:moveTo>
                    <a:pt x="768" y="1"/>
                  </a:moveTo>
                  <a:lnTo>
                    <a:pt x="34" y="1135"/>
                  </a:lnTo>
                  <a:lnTo>
                    <a:pt x="1" y="1202"/>
                  </a:lnTo>
                  <a:lnTo>
                    <a:pt x="3403" y="1202"/>
                  </a:lnTo>
                  <a:lnTo>
                    <a:pt x="413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2029;p34"/>
            <p:cNvSpPr/>
            <p:nvPr/>
          </p:nvSpPr>
          <p:spPr>
            <a:xfrm>
              <a:off x="6080563" y="2131550"/>
              <a:ext cx="80075" cy="72575"/>
            </a:xfrm>
            <a:custGeom>
              <a:avLst/>
              <a:gdLst/>
              <a:ahLst/>
              <a:cxnLst/>
              <a:rect l="l" t="t" r="r" b="b"/>
              <a:pathLst>
                <a:path w="3203" h="2903" extrusionOk="0">
                  <a:moveTo>
                    <a:pt x="1" y="1"/>
                  </a:moveTo>
                  <a:lnTo>
                    <a:pt x="34" y="67"/>
                  </a:lnTo>
                  <a:lnTo>
                    <a:pt x="1668" y="2869"/>
                  </a:lnTo>
                  <a:lnTo>
                    <a:pt x="1668" y="2903"/>
                  </a:lnTo>
                  <a:lnTo>
                    <a:pt x="1702" y="2903"/>
                  </a:lnTo>
                  <a:lnTo>
                    <a:pt x="3136" y="2869"/>
                  </a:lnTo>
                  <a:lnTo>
                    <a:pt x="3203" y="2869"/>
                  </a:lnTo>
                  <a:lnTo>
                    <a:pt x="3170" y="2803"/>
                  </a:lnTo>
                  <a:lnTo>
                    <a:pt x="153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2030;p34"/>
            <p:cNvSpPr/>
            <p:nvPr/>
          </p:nvSpPr>
          <p:spPr>
            <a:xfrm>
              <a:off x="6031363" y="2134900"/>
              <a:ext cx="61725" cy="105100"/>
            </a:xfrm>
            <a:custGeom>
              <a:avLst/>
              <a:gdLst/>
              <a:ahLst/>
              <a:cxnLst/>
              <a:rect l="l" t="t" r="r" b="b"/>
              <a:pathLst>
                <a:path w="2469" h="4204" extrusionOk="0">
                  <a:moveTo>
                    <a:pt x="1702" y="0"/>
                  </a:moveTo>
                  <a:lnTo>
                    <a:pt x="1635" y="67"/>
                  </a:lnTo>
                  <a:lnTo>
                    <a:pt x="1" y="2869"/>
                  </a:lnTo>
                  <a:lnTo>
                    <a:pt x="1" y="2902"/>
                  </a:lnTo>
                  <a:lnTo>
                    <a:pt x="1" y="2936"/>
                  </a:lnTo>
                  <a:lnTo>
                    <a:pt x="734" y="4137"/>
                  </a:lnTo>
                  <a:lnTo>
                    <a:pt x="768" y="4203"/>
                  </a:lnTo>
                  <a:lnTo>
                    <a:pt x="801" y="4137"/>
                  </a:lnTo>
                  <a:lnTo>
                    <a:pt x="2436" y="1334"/>
                  </a:lnTo>
                  <a:lnTo>
                    <a:pt x="2469" y="1301"/>
                  </a:lnTo>
                  <a:lnTo>
                    <a:pt x="2436" y="1268"/>
                  </a:lnTo>
                  <a:lnTo>
                    <a:pt x="1735" y="67"/>
                  </a:lnTo>
                  <a:lnTo>
                    <a:pt x="17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2031;p34"/>
            <p:cNvSpPr/>
            <p:nvPr/>
          </p:nvSpPr>
          <p:spPr>
            <a:xfrm>
              <a:off x="7474888" y="2962150"/>
              <a:ext cx="103425" cy="30050"/>
            </a:xfrm>
            <a:custGeom>
              <a:avLst/>
              <a:gdLst/>
              <a:ahLst/>
              <a:cxnLst/>
              <a:rect l="l" t="t" r="r" b="b"/>
              <a:pathLst>
                <a:path w="4137" h="1202" extrusionOk="0">
                  <a:moveTo>
                    <a:pt x="768" y="1"/>
                  </a:moveTo>
                  <a:lnTo>
                    <a:pt x="34" y="1135"/>
                  </a:lnTo>
                  <a:lnTo>
                    <a:pt x="1" y="1201"/>
                  </a:lnTo>
                  <a:lnTo>
                    <a:pt x="3403" y="1201"/>
                  </a:lnTo>
                  <a:lnTo>
                    <a:pt x="3403" y="1168"/>
                  </a:lnTo>
                  <a:lnTo>
                    <a:pt x="413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2032;p34"/>
            <p:cNvSpPr/>
            <p:nvPr/>
          </p:nvSpPr>
          <p:spPr>
            <a:xfrm>
              <a:off x="7498238" y="2879600"/>
              <a:ext cx="80075" cy="72575"/>
            </a:xfrm>
            <a:custGeom>
              <a:avLst/>
              <a:gdLst/>
              <a:ahLst/>
              <a:cxnLst/>
              <a:rect l="l" t="t" r="r" b="b"/>
              <a:pathLst>
                <a:path w="3203" h="2903" extrusionOk="0">
                  <a:moveTo>
                    <a:pt x="1" y="0"/>
                  </a:moveTo>
                  <a:lnTo>
                    <a:pt x="34" y="100"/>
                  </a:lnTo>
                  <a:lnTo>
                    <a:pt x="1669" y="2902"/>
                  </a:lnTo>
                  <a:lnTo>
                    <a:pt x="3203" y="2902"/>
                  </a:lnTo>
                  <a:lnTo>
                    <a:pt x="3170" y="2836"/>
                  </a:lnTo>
                  <a:lnTo>
                    <a:pt x="1535" y="34"/>
                  </a:lnTo>
                  <a:lnTo>
                    <a:pt x="15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2033;p34"/>
            <p:cNvSpPr/>
            <p:nvPr/>
          </p:nvSpPr>
          <p:spPr>
            <a:xfrm>
              <a:off x="7449038" y="2883750"/>
              <a:ext cx="61725" cy="105100"/>
            </a:xfrm>
            <a:custGeom>
              <a:avLst/>
              <a:gdLst/>
              <a:ahLst/>
              <a:cxnLst/>
              <a:rect l="l" t="t" r="r" b="b"/>
              <a:pathLst>
                <a:path w="2469" h="4204" extrusionOk="0">
                  <a:moveTo>
                    <a:pt x="1702" y="1"/>
                  </a:moveTo>
                  <a:lnTo>
                    <a:pt x="1635" y="68"/>
                  </a:lnTo>
                  <a:lnTo>
                    <a:pt x="1" y="2870"/>
                  </a:lnTo>
                  <a:lnTo>
                    <a:pt x="1" y="2903"/>
                  </a:lnTo>
                  <a:lnTo>
                    <a:pt x="735" y="4137"/>
                  </a:lnTo>
                  <a:lnTo>
                    <a:pt x="768" y="4204"/>
                  </a:lnTo>
                  <a:lnTo>
                    <a:pt x="801" y="4137"/>
                  </a:lnTo>
                  <a:lnTo>
                    <a:pt x="2436" y="1335"/>
                  </a:lnTo>
                  <a:lnTo>
                    <a:pt x="2469" y="1302"/>
                  </a:lnTo>
                  <a:lnTo>
                    <a:pt x="2436" y="1269"/>
                  </a:lnTo>
                  <a:lnTo>
                    <a:pt x="1735" y="68"/>
                  </a:lnTo>
                  <a:lnTo>
                    <a:pt x="17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2034;p34"/>
            <p:cNvSpPr/>
            <p:nvPr/>
          </p:nvSpPr>
          <p:spPr>
            <a:xfrm>
              <a:off x="8091163" y="3409150"/>
              <a:ext cx="15875" cy="15850"/>
            </a:xfrm>
            <a:custGeom>
              <a:avLst/>
              <a:gdLst/>
              <a:ahLst/>
              <a:cxnLst/>
              <a:rect l="l" t="t" r="r" b="b"/>
              <a:pathLst>
                <a:path w="635" h="634" extrusionOk="0">
                  <a:moveTo>
                    <a:pt x="334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34" y="634"/>
                  </a:cubicBezTo>
                  <a:cubicBezTo>
                    <a:pt x="501" y="634"/>
                    <a:pt x="634" y="500"/>
                    <a:pt x="634" y="300"/>
                  </a:cubicBezTo>
                  <a:cubicBezTo>
                    <a:pt x="634" y="133"/>
                    <a:pt x="501" y="0"/>
                    <a:pt x="3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2035;p34"/>
            <p:cNvSpPr/>
            <p:nvPr/>
          </p:nvSpPr>
          <p:spPr>
            <a:xfrm>
              <a:off x="8125363" y="3409150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301" y="0"/>
                  </a:moveTo>
                  <a:cubicBezTo>
                    <a:pt x="134" y="0"/>
                    <a:pt x="0" y="133"/>
                    <a:pt x="0" y="300"/>
                  </a:cubicBezTo>
                  <a:cubicBezTo>
                    <a:pt x="0" y="500"/>
                    <a:pt x="134" y="634"/>
                    <a:pt x="301" y="634"/>
                  </a:cubicBezTo>
                  <a:cubicBezTo>
                    <a:pt x="501" y="634"/>
                    <a:pt x="634" y="500"/>
                    <a:pt x="634" y="300"/>
                  </a:cubicBezTo>
                  <a:cubicBezTo>
                    <a:pt x="634" y="133"/>
                    <a:pt x="501" y="0"/>
                    <a:pt x="3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2036;p34"/>
            <p:cNvSpPr/>
            <p:nvPr/>
          </p:nvSpPr>
          <p:spPr>
            <a:xfrm>
              <a:off x="8057813" y="3362450"/>
              <a:ext cx="115925" cy="156800"/>
            </a:xfrm>
            <a:custGeom>
              <a:avLst/>
              <a:gdLst/>
              <a:ahLst/>
              <a:cxnLst/>
              <a:rect l="l" t="t" r="r" b="b"/>
              <a:pathLst>
                <a:path w="4637" h="6272" extrusionOk="0">
                  <a:moveTo>
                    <a:pt x="3937" y="167"/>
                  </a:moveTo>
                  <a:cubicBezTo>
                    <a:pt x="4070" y="167"/>
                    <a:pt x="4170" y="267"/>
                    <a:pt x="4170" y="400"/>
                  </a:cubicBezTo>
                  <a:cubicBezTo>
                    <a:pt x="4170" y="567"/>
                    <a:pt x="4070" y="667"/>
                    <a:pt x="3937" y="667"/>
                  </a:cubicBezTo>
                  <a:cubicBezTo>
                    <a:pt x="3770" y="667"/>
                    <a:pt x="3670" y="567"/>
                    <a:pt x="3670" y="400"/>
                  </a:cubicBezTo>
                  <a:cubicBezTo>
                    <a:pt x="3670" y="267"/>
                    <a:pt x="3770" y="167"/>
                    <a:pt x="3937" y="167"/>
                  </a:cubicBezTo>
                  <a:close/>
                  <a:moveTo>
                    <a:pt x="534" y="1468"/>
                  </a:moveTo>
                  <a:cubicBezTo>
                    <a:pt x="634" y="1468"/>
                    <a:pt x="701" y="1501"/>
                    <a:pt x="734" y="1534"/>
                  </a:cubicBezTo>
                  <a:cubicBezTo>
                    <a:pt x="534" y="1701"/>
                    <a:pt x="401" y="1901"/>
                    <a:pt x="301" y="2102"/>
                  </a:cubicBezTo>
                  <a:cubicBezTo>
                    <a:pt x="234" y="2035"/>
                    <a:pt x="167" y="1935"/>
                    <a:pt x="167" y="1835"/>
                  </a:cubicBezTo>
                  <a:cubicBezTo>
                    <a:pt x="167" y="1635"/>
                    <a:pt x="334" y="1468"/>
                    <a:pt x="534" y="1468"/>
                  </a:cubicBezTo>
                  <a:close/>
                  <a:moveTo>
                    <a:pt x="4103" y="1468"/>
                  </a:moveTo>
                  <a:cubicBezTo>
                    <a:pt x="4303" y="1468"/>
                    <a:pt x="4470" y="1635"/>
                    <a:pt x="4470" y="1835"/>
                  </a:cubicBezTo>
                  <a:cubicBezTo>
                    <a:pt x="4470" y="1935"/>
                    <a:pt x="4404" y="2035"/>
                    <a:pt x="4337" y="2102"/>
                  </a:cubicBezTo>
                  <a:cubicBezTo>
                    <a:pt x="4237" y="1901"/>
                    <a:pt x="4103" y="1701"/>
                    <a:pt x="3870" y="1534"/>
                  </a:cubicBezTo>
                  <a:cubicBezTo>
                    <a:pt x="3937" y="1501"/>
                    <a:pt x="4003" y="1468"/>
                    <a:pt x="4103" y="1468"/>
                  </a:cubicBezTo>
                  <a:close/>
                  <a:moveTo>
                    <a:pt x="2302" y="1234"/>
                  </a:moveTo>
                  <a:cubicBezTo>
                    <a:pt x="3369" y="1234"/>
                    <a:pt x="4237" y="1768"/>
                    <a:pt x="4237" y="2435"/>
                  </a:cubicBezTo>
                  <a:cubicBezTo>
                    <a:pt x="4203" y="3069"/>
                    <a:pt x="3369" y="3603"/>
                    <a:pt x="2302" y="3603"/>
                  </a:cubicBezTo>
                  <a:cubicBezTo>
                    <a:pt x="1268" y="3603"/>
                    <a:pt x="401" y="3069"/>
                    <a:pt x="401" y="2435"/>
                  </a:cubicBezTo>
                  <a:cubicBezTo>
                    <a:pt x="401" y="1768"/>
                    <a:pt x="1268" y="1234"/>
                    <a:pt x="2302" y="1234"/>
                  </a:cubicBezTo>
                  <a:close/>
                  <a:moveTo>
                    <a:pt x="3336" y="3803"/>
                  </a:moveTo>
                  <a:cubicBezTo>
                    <a:pt x="3536" y="3970"/>
                    <a:pt x="3703" y="4203"/>
                    <a:pt x="3703" y="4470"/>
                  </a:cubicBezTo>
                  <a:cubicBezTo>
                    <a:pt x="3703" y="4737"/>
                    <a:pt x="3503" y="5004"/>
                    <a:pt x="3236" y="5170"/>
                  </a:cubicBezTo>
                  <a:cubicBezTo>
                    <a:pt x="3303" y="4770"/>
                    <a:pt x="3303" y="4303"/>
                    <a:pt x="3336" y="3803"/>
                  </a:cubicBezTo>
                  <a:close/>
                  <a:moveTo>
                    <a:pt x="1335" y="3769"/>
                  </a:moveTo>
                  <a:cubicBezTo>
                    <a:pt x="1335" y="4303"/>
                    <a:pt x="1335" y="4803"/>
                    <a:pt x="1401" y="5204"/>
                  </a:cubicBezTo>
                  <a:cubicBezTo>
                    <a:pt x="1101" y="5004"/>
                    <a:pt x="901" y="4737"/>
                    <a:pt x="901" y="4470"/>
                  </a:cubicBezTo>
                  <a:cubicBezTo>
                    <a:pt x="901" y="4203"/>
                    <a:pt x="1068" y="3970"/>
                    <a:pt x="1335" y="3769"/>
                  </a:cubicBezTo>
                  <a:close/>
                  <a:moveTo>
                    <a:pt x="1602" y="5771"/>
                  </a:moveTo>
                  <a:cubicBezTo>
                    <a:pt x="1668" y="5904"/>
                    <a:pt x="1735" y="6038"/>
                    <a:pt x="1835" y="6104"/>
                  </a:cubicBezTo>
                  <a:lnTo>
                    <a:pt x="1001" y="6104"/>
                  </a:lnTo>
                  <a:cubicBezTo>
                    <a:pt x="1001" y="6038"/>
                    <a:pt x="1034" y="5938"/>
                    <a:pt x="1101" y="5871"/>
                  </a:cubicBezTo>
                  <a:cubicBezTo>
                    <a:pt x="1168" y="5804"/>
                    <a:pt x="1235" y="5771"/>
                    <a:pt x="1335" y="5771"/>
                  </a:cubicBezTo>
                  <a:close/>
                  <a:moveTo>
                    <a:pt x="3103" y="3669"/>
                  </a:moveTo>
                  <a:cubicBezTo>
                    <a:pt x="3103" y="3669"/>
                    <a:pt x="3136" y="3703"/>
                    <a:pt x="3136" y="3703"/>
                  </a:cubicBezTo>
                  <a:cubicBezTo>
                    <a:pt x="3136" y="5204"/>
                    <a:pt x="3003" y="6104"/>
                    <a:pt x="2302" y="6104"/>
                  </a:cubicBezTo>
                  <a:cubicBezTo>
                    <a:pt x="1568" y="6104"/>
                    <a:pt x="1501" y="4970"/>
                    <a:pt x="1468" y="3669"/>
                  </a:cubicBezTo>
                  <a:lnTo>
                    <a:pt x="1535" y="3669"/>
                  </a:lnTo>
                  <a:cubicBezTo>
                    <a:pt x="1768" y="3736"/>
                    <a:pt x="2035" y="3769"/>
                    <a:pt x="2302" y="3769"/>
                  </a:cubicBezTo>
                  <a:cubicBezTo>
                    <a:pt x="2602" y="3769"/>
                    <a:pt x="2836" y="3736"/>
                    <a:pt x="3103" y="3669"/>
                  </a:cubicBezTo>
                  <a:close/>
                  <a:moveTo>
                    <a:pt x="3303" y="5771"/>
                  </a:moveTo>
                  <a:cubicBezTo>
                    <a:pt x="3369" y="5771"/>
                    <a:pt x="3470" y="5804"/>
                    <a:pt x="3503" y="5871"/>
                  </a:cubicBezTo>
                  <a:cubicBezTo>
                    <a:pt x="3570" y="5938"/>
                    <a:pt x="3603" y="6038"/>
                    <a:pt x="3636" y="6104"/>
                  </a:cubicBezTo>
                  <a:lnTo>
                    <a:pt x="2769" y="6104"/>
                  </a:lnTo>
                  <a:cubicBezTo>
                    <a:pt x="2869" y="6038"/>
                    <a:pt x="2969" y="5904"/>
                    <a:pt x="3036" y="5771"/>
                  </a:cubicBezTo>
                  <a:close/>
                  <a:moveTo>
                    <a:pt x="3937" y="0"/>
                  </a:moveTo>
                  <a:cubicBezTo>
                    <a:pt x="3736" y="0"/>
                    <a:pt x="3570" y="100"/>
                    <a:pt x="3536" y="267"/>
                  </a:cubicBezTo>
                  <a:lnTo>
                    <a:pt x="2636" y="33"/>
                  </a:lnTo>
                  <a:lnTo>
                    <a:pt x="2269" y="1067"/>
                  </a:lnTo>
                  <a:cubicBezTo>
                    <a:pt x="1735" y="1067"/>
                    <a:pt x="1235" y="1234"/>
                    <a:pt x="901" y="1434"/>
                  </a:cubicBezTo>
                  <a:cubicBezTo>
                    <a:pt x="801" y="1368"/>
                    <a:pt x="668" y="1301"/>
                    <a:pt x="534" y="1301"/>
                  </a:cubicBezTo>
                  <a:cubicBezTo>
                    <a:pt x="267" y="1301"/>
                    <a:pt x="0" y="1534"/>
                    <a:pt x="0" y="1835"/>
                  </a:cubicBezTo>
                  <a:cubicBezTo>
                    <a:pt x="0" y="2001"/>
                    <a:pt x="100" y="2168"/>
                    <a:pt x="267" y="2268"/>
                  </a:cubicBezTo>
                  <a:cubicBezTo>
                    <a:pt x="267" y="2302"/>
                    <a:pt x="234" y="2368"/>
                    <a:pt x="234" y="2402"/>
                  </a:cubicBezTo>
                  <a:cubicBezTo>
                    <a:pt x="234" y="2935"/>
                    <a:pt x="668" y="3369"/>
                    <a:pt x="1301" y="3603"/>
                  </a:cubicBezTo>
                  <a:cubicBezTo>
                    <a:pt x="968" y="3803"/>
                    <a:pt x="734" y="4103"/>
                    <a:pt x="734" y="4470"/>
                  </a:cubicBezTo>
                  <a:cubicBezTo>
                    <a:pt x="734" y="4837"/>
                    <a:pt x="1001" y="5170"/>
                    <a:pt x="1435" y="5404"/>
                  </a:cubicBezTo>
                  <a:lnTo>
                    <a:pt x="1468" y="5371"/>
                  </a:lnTo>
                  <a:cubicBezTo>
                    <a:pt x="1468" y="5471"/>
                    <a:pt x="1501" y="5537"/>
                    <a:pt x="1535" y="5604"/>
                  </a:cubicBezTo>
                  <a:lnTo>
                    <a:pt x="1335" y="5604"/>
                  </a:lnTo>
                  <a:cubicBezTo>
                    <a:pt x="1201" y="5604"/>
                    <a:pt x="1068" y="5671"/>
                    <a:pt x="968" y="5737"/>
                  </a:cubicBezTo>
                  <a:cubicBezTo>
                    <a:pt x="801" y="5938"/>
                    <a:pt x="834" y="6204"/>
                    <a:pt x="834" y="6204"/>
                  </a:cubicBezTo>
                  <a:lnTo>
                    <a:pt x="834" y="6271"/>
                  </a:lnTo>
                  <a:lnTo>
                    <a:pt x="3803" y="6271"/>
                  </a:lnTo>
                  <a:lnTo>
                    <a:pt x="3803" y="6204"/>
                  </a:lnTo>
                  <a:cubicBezTo>
                    <a:pt x="3803" y="6171"/>
                    <a:pt x="3803" y="5904"/>
                    <a:pt x="3636" y="5737"/>
                  </a:cubicBezTo>
                  <a:cubicBezTo>
                    <a:pt x="3536" y="5671"/>
                    <a:pt x="3436" y="5604"/>
                    <a:pt x="3303" y="5604"/>
                  </a:cubicBezTo>
                  <a:lnTo>
                    <a:pt x="3103" y="5604"/>
                  </a:lnTo>
                  <a:cubicBezTo>
                    <a:pt x="3136" y="5537"/>
                    <a:pt x="3169" y="5437"/>
                    <a:pt x="3169" y="5337"/>
                  </a:cubicBezTo>
                  <a:lnTo>
                    <a:pt x="3203" y="5371"/>
                  </a:lnTo>
                  <a:cubicBezTo>
                    <a:pt x="3603" y="5170"/>
                    <a:pt x="3870" y="4837"/>
                    <a:pt x="3870" y="4470"/>
                  </a:cubicBezTo>
                  <a:cubicBezTo>
                    <a:pt x="3870" y="4103"/>
                    <a:pt x="3636" y="3803"/>
                    <a:pt x="3336" y="3603"/>
                  </a:cubicBezTo>
                  <a:cubicBezTo>
                    <a:pt x="3970" y="3369"/>
                    <a:pt x="4404" y="2935"/>
                    <a:pt x="4404" y="2402"/>
                  </a:cubicBezTo>
                  <a:cubicBezTo>
                    <a:pt x="4404" y="2368"/>
                    <a:pt x="4370" y="2335"/>
                    <a:pt x="4370" y="2268"/>
                  </a:cubicBezTo>
                  <a:cubicBezTo>
                    <a:pt x="4537" y="2168"/>
                    <a:pt x="4637" y="2001"/>
                    <a:pt x="4637" y="1835"/>
                  </a:cubicBezTo>
                  <a:cubicBezTo>
                    <a:pt x="4637" y="1534"/>
                    <a:pt x="4404" y="1301"/>
                    <a:pt x="4103" y="1301"/>
                  </a:cubicBezTo>
                  <a:cubicBezTo>
                    <a:pt x="3970" y="1301"/>
                    <a:pt x="3836" y="1368"/>
                    <a:pt x="3736" y="1434"/>
                  </a:cubicBezTo>
                  <a:cubicBezTo>
                    <a:pt x="3403" y="1234"/>
                    <a:pt x="2936" y="1101"/>
                    <a:pt x="2435" y="1067"/>
                  </a:cubicBezTo>
                  <a:lnTo>
                    <a:pt x="2736" y="234"/>
                  </a:lnTo>
                  <a:lnTo>
                    <a:pt x="3503" y="400"/>
                  </a:lnTo>
                  <a:cubicBezTo>
                    <a:pt x="3503" y="634"/>
                    <a:pt x="3670" y="834"/>
                    <a:pt x="3937" y="834"/>
                  </a:cubicBezTo>
                  <a:cubicBezTo>
                    <a:pt x="4170" y="834"/>
                    <a:pt x="4370" y="634"/>
                    <a:pt x="4370" y="400"/>
                  </a:cubicBezTo>
                  <a:cubicBezTo>
                    <a:pt x="4370" y="167"/>
                    <a:pt x="4170" y="0"/>
                    <a:pt x="39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2037;p34"/>
            <p:cNvSpPr/>
            <p:nvPr/>
          </p:nvSpPr>
          <p:spPr>
            <a:xfrm>
              <a:off x="8096163" y="3435200"/>
              <a:ext cx="40050" cy="8975"/>
            </a:xfrm>
            <a:custGeom>
              <a:avLst/>
              <a:gdLst/>
              <a:ahLst/>
              <a:cxnLst/>
              <a:rect l="l" t="t" r="r" b="b"/>
              <a:pathLst>
                <a:path w="1602" h="359" extrusionOk="0">
                  <a:moveTo>
                    <a:pt x="97" y="0"/>
                  </a:moveTo>
                  <a:cubicBezTo>
                    <a:pt x="76" y="0"/>
                    <a:pt x="51" y="9"/>
                    <a:pt x="34" y="25"/>
                  </a:cubicBezTo>
                  <a:cubicBezTo>
                    <a:pt x="1" y="25"/>
                    <a:pt x="1" y="92"/>
                    <a:pt x="34" y="126"/>
                  </a:cubicBezTo>
                  <a:cubicBezTo>
                    <a:pt x="34" y="126"/>
                    <a:pt x="234" y="359"/>
                    <a:pt x="768" y="359"/>
                  </a:cubicBezTo>
                  <a:cubicBezTo>
                    <a:pt x="1302" y="359"/>
                    <a:pt x="1535" y="126"/>
                    <a:pt x="1569" y="126"/>
                  </a:cubicBezTo>
                  <a:cubicBezTo>
                    <a:pt x="1602" y="92"/>
                    <a:pt x="1569" y="59"/>
                    <a:pt x="1535" y="25"/>
                  </a:cubicBezTo>
                  <a:cubicBezTo>
                    <a:pt x="1519" y="9"/>
                    <a:pt x="1502" y="0"/>
                    <a:pt x="1485" y="0"/>
                  </a:cubicBezTo>
                  <a:cubicBezTo>
                    <a:pt x="1469" y="0"/>
                    <a:pt x="1452" y="9"/>
                    <a:pt x="1435" y="25"/>
                  </a:cubicBezTo>
                  <a:cubicBezTo>
                    <a:pt x="1435" y="25"/>
                    <a:pt x="1235" y="192"/>
                    <a:pt x="768" y="192"/>
                  </a:cubicBezTo>
                  <a:cubicBezTo>
                    <a:pt x="334" y="192"/>
                    <a:pt x="168" y="25"/>
                    <a:pt x="134" y="25"/>
                  </a:cubicBezTo>
                  <a:cubicBezTo>
                    <a:pt x="134" y="9"/>
                    <a:pt x="118" y="0"/>
                    <a:pt x="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2038;p34"/>
            <p:cNvSpPr/>
            <p:nvPr/>
          </p:nvSpPr>
          <p:spPr>
            <a:xfrm>
              <a:off x="6685988" y="40320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cubicBezTo>
                    <a:pt x="501" y="635"/>
                    <a:pt x="635" y="501"/>
                    <a:pt x="635" y="334"/>
                  </a:cubicBezTo>
                  <a:cubicBezTo>
                    <a:pt x="635" y="134"/>
                    <a:pt x="501" y="1"/>
                    <a:pt x="3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2039;p34"/>
            <p:cNvSpPr/>
            <p:nvPr/>
          </p:nvSpPr>
          <p:spPr>
            <a:xfrm>
              <a:off x="6720188" y="40320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cubicBezTo>
                    <a:pt x="501" y="635"/>
                    <a:pt x="634" y="501"/>
                    <a:pt x="634" y="334"/>
                  </a:cubicBezTo>
                  <a:cubicBezTo>
                    <a:pt x="634" y="134"/>
                    <a:pt x="501" y="1"/>
                    <a:pt x="3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2040;p34"/>
            <p:cNvSpPr/>
            <p:nvPr/>
          </p:nvSpPr>
          <p:spPr>
            <a:xfrm>
              <a:off x="6653463" y="3985375"/>
              <a:ext cx="115125" cy="157650"/>
            </a:xfrm>
            <a:custGeom>
              <a:avLst/>
              <a:gdLst/>
              <a:ahLst/>
              <a:cxnLst/>
              <a:rect l="l" t="t" r="r" b="b"/>
              <a:pathLst>
                <a:path w="4605" h="6306" extrusionOk="0">
                  <a:moveTo>
                    <a:pt x="3904" y="168"/>
                  </a:moveTo>
                  <a:cubicBezTo>
                    <a:pt x="4037" y="168"/>
                    <a:pt x="4171" y="268"/>
                    <a:pt x="4171" y="435"/>
                  </a:cubicBezTo>
                  <a:cubicBezTo>
                    <a:pt x="4171" y="568"/>
                    <a:pt x="4037" y="668"/>
                    <a:pt x="3904" y="668"/>
                  </a:cubicBezTo>
                  <a:cubicBezTo>
                    <a:pt x="3737" y="668"/>
                    <a:pt x="3637" y="568"/>
                    <a:pt x="3637" y="435"/>
                  </a:cubicBezTo>
                  <a:cubicBezTo>
                    <a:pt x="3637" y="268"/>
                    <a:pt x="3737" y="168"/>
                    <a:pt x="3904" y="168"/>
                  </a:cubicBezTo>
                  <a:close/>
                  <a:moveTo>
                    <a:pt x="501" y="1469"/>
                  </a:moveTo>
                  <a:cubicBezTo>
                    <a:pt x="568" y="1469"/>
                    <a:pt x="668" y="1502"/>
                    <a:pt x="701" y="1535"/>
                  </a:cubicBezTo>
                  <a:cubicBezTo>
                    <a:pt x="501" y="1702"/>
                    <a:pt x="335" y="1902"/>
                    <a:pt x="268" y="2102"/>
                  </a:cubicBezTo>
                  <a:cubicBezTo>
                    <a:pt x="201" y="2036"/>
                    <a:pt x="134" y="1936"/>
                    <a:pt x="134" y="1836"/>
                  </a:cubicBezTo>
                  <a:cubicBezTo>
                    <a:pt x="134" y="1635"/>
                    <a:pt x="301" y="1469"/>
                    <a:pt x="501" y="1469"/>
                  </a:cubicBezTo>
                  <a:close/>
                  <a:moveTo>
                    <a:pt x="4071" y="1469"/>
                  </a:moveTo>
                  <a:cubicBezTo>
                    <a:pt x="4271" y="1469"/>
                    <a:pt x="4437" y="1635"/>
                    <a:pt x="4437" y="1836"/>
                  </a:cubicBezTo>
                  <a:cubicBezTo>
                    <a:pt x="4437" y="1936"/>
                    <a:pt x="4371" y="2036"/>
                    <a:pt x="4271" y="2102"/>
                  </a:cubicBezTo>
                  <a:cubicBezTo>
                    <a:pt x="4204" y="1902"/>
                    <a:pt x="4071" y="1702"/>
                    <a:pt x="3837" y="1535"/>
                  </a:cubicBezTo>
                  <a:cubicBezTo>
                    <a:pt x="3904" y="1502"/>
                    <a:pt x="3970" y="1469"/>
                    <a:pt x="4071" y="1469"/>
                  </a:cubicBezTo>
                  <a:close/>
                  <a:moveTo>
                    <a:pt x="2269" y="1235"/>
                  </a:moveTo>
                  <a:cubicBezTo>
                    <a:pt x="3337" y="1235"/>
                    <a:pt x="4204" y="1769"/>
                    <a:pt x="4204" y="2436"/>
                  </a:cubicBezTo>
                  <a:cubicBezTo>
                    <a:pt x="4204" y="3070"/>
                    <a:pt x="3337" y="3603"/>
                    <a:pt x="2269" y="3603"/>
                  </a:cubicBezTo>
                  <a:cubicBezTo>
                    <a:pt x="1235" y="3603"/>
                    <a:pt x="368" y="3070"/>
                    <a:pt x="368" y="2436"/>
                  </a:cubicBezTo>
                  <a:cubicBezTo>
                    <a:pt x="368" y="1769"/>
                    <a:pt x="1235" y="1235"/>
                    <a:pt x="2269" y="1235"/>
                  </a:cubicBezTo>
                  <a:close/>
                  <a:moveTo>
                    <a:pt x="3270" y="3804"/>
                  </a:moveTo>
                  <a:cubicBezTo>
                    <a:pt x="3503" y="3970"/>
                    <a:pt x="3670" y="4204"/>
                    <a:pt x="3670" y="4471"/>
                  </a:cubicBezTo>
                  <a:cubicBezTo>
                    <a:pt x="3670" y="4738"/>
                    <a:pt x="3470" y="5004"/>
                    <a:pt x="3203" y="5171"/>
                  </a:cubicBezTo>
                  <a:cubicBezTo>
                    <a:pt x="3270" y="4771"/>
                    <a:pt x="3270" y="4304"/>
                    <a:pt x="3270" y="3804"/>
                  </a:cubicBezTo>
                  <a:close/>
                  <a:moveTo>
                    <a:pt x="1302" y="3804"/>
                  </a:moveTo>
                  <a:cubicBezTo>
                    <a:pt x="1302" y="4304"/>
                    <a:pt x="1302" y="4804"/>
                    <a:pt x="1369" y="5205"/>
                  </a:cubicBezTo>
                  <a:cubicBezTo>
                    <a:pt x="1068" y="5004"/>
                    <a:pt x="868" y="4738"/>
                    <a:pt x="868" y="4471"/>
                  </a:cubicBezTo>
                  <a:cubicBezTo>
                    <a:pt x="868" y="4204"/>
                    <a:pt x="1035" y="3970"/>
                    <a:pt x="1302" y="3804"/>
                  </a:cubicBezTo>
                  <a:close/>
                  <a:moveTo>
                    <a:pt x="1569" y="5772"/>
                  </a:moveTo>
                  <a:cubicBezTo>
                    <a:pt x="1602" y="5938"/>
                    <a:pt x="1702" y="6039"/>
                    <a:pt x="1802" y="6105"/>
                  </a:cubicBezTo>
                  <a:lnTo>
                    <a:pt x="968" y="6105"/>
                  </a:lnTo>
                  <a:cubicBezTo>
                    <a:pt x="968" y="6039"/>
                    <a:pt x="1002" y="5938"/>
                    <a:pt x="1068" y="5872"/>
                  </a:cubicBezTo>
                  <a:cubicBezTo>
                    <a:pt x="1135" y="5805"/>
                    <a:pt x="1202" y="5772"/>
                    <a:pt x="1302" y="5772"/>
                  </a:cubicBezTo>
                  <a:close/>
                  <a:moveTo>
                    <a:pt x="3070" y="3670"/>
                  </a:moveTo>
                  <a:cubicBezTo>
                    <a:pt x="3070" y="3704"/>
                    <a:pt x="3103" y="3704"/>
                    <a:pt x="3137" y="3704"/>
                  </a:cubicBezTo>
                  <a:cubicBezTo>
                    <a:pt x="3103" y="5205"/>
                    <a:pt x="2970" y="6105"/>
                    <a:pt x="2303" y="6105"/>
                  </a:cubicBezTo>
                  <a:cubicBezTo>
                    <a:pt x="1535" y="6105"/>
                    <a:pt x="1469" y="5004"/>
                    <a:pt x="1469" y="3704"/>
                  </a:cubicBezTo>
                  <a:cubicBezTo>
                    <a:pt x="1469" y="3704"/>
                    <a:pt x="1469" y="3670"/>
                    <a:pt x="1502" y="3670"/>
                  </a:cubicBezTo>
                  <a:cubicBezTo>
                    <a:pt x="1736" y="3737"/>
                    <a:pt x="2002" y="3770"/>
                    <a:pt x="2269" y="3770"/>
                  </a:cubicBezTo>
                  <a:cubicBezTo>
                    <a:pt x="2569" y="3770"/>
                    <a:pt x="2803" y="3737"/>
                    <a:pt x="3070" y="3670"/>
                  </a:cubicBezTo>
                  <a:close/>
                  <a:moveTo>
                    <a:pt x="3270" y="5772"/>
                  </a:moveTo>
                  <a:cubicBezTo>
                    <a:pt x="3337" y="5772"/>
                    <a:pt x="3437" y="5805"/>
                    <a:pt x="3470" y="5872"/>
                  </a:cubicBezTo>
                  <a:cubicBezTo>
                    <a:pt x="3570" y="5938"/>
                    <a:pt x="3570" y="6039"/>
                    <a:pt x="3604" y="6105"/>
                  </a:cubicBezTo>
                  <a:lnTo>
                    <a:pt x="2736" y="6105"/>
                  </a:lnTo>
                  <a:cubicBezTo>
                    <a:pt x="2836" y="6039"/>
                    <a:pt x="2936" y="5938"/>
                    <a:pt x="3003" y="5772"/>
                  </a:cubicBezTo>
                  <a:close/>
                  <a:moveTo>
                    <a:pt x="3904" y="1"/>
                  </a:moveTo>
                  <a:cubicBezTo>
                    <a:pt x="3704" y="1"/>
                    <a:pt x="3570" y="101"/>
                    <a:pt x="3503" y="268"/>
                  </a:cubicBezTo>
                  <a:lnTo>
                    <a:pt x="2603" y="68"/>
                  </a:lnTo>
                  <a:lnTo>
                    <a:pt x="2236" y="1068"/>
                  </a:lnTo>
                  <a:cubicBezTo>
                    <a:pt x="1702" y="1102"/>
                    <a:pt x="1235" y="1235"/>
                    <a:pt x="868" y="1469"/>
                  </a:cubicBezTo>
                  <a:cubicBezTo>
                    <a:pt x="768" y="1369"/>
                    <a:pt x="635" y="1335"/>
                    <a:pt x="501" y="1335"/>
                  </a:cubicBezTo>
                  <a:cubicBezTo>
                    <a:pt x="234" y="1335"/>
                    <a:pt x="1" y="1569"/>
                    <a:pt x="1" y="1836"/>
                  </a:cubicBezTo>
                  <a:cubicBezTo>
                    <a:pt x="1" y="2002"/>
                    <a:pt x="68" y="2169"/>
                    <a:pt x="234" y="2269"/>
                  </a:cubicBezTo>
                  <a:cubicBezTo>
                    <a:pt x="234" y="2336"/>
                    <a:pt x="201" y="2369"/>
                    <a:pt x="201" y="2436"/>
                  </a:cubicBezTo>
                  <a:cubicBezTo>
                    <a:pt x="201" y="2936"/>
                    <a:pt x="635" y="3370"/>
                    <a:pt x="1269" y="3603"/>
                  </a:cubicBezTo>
                  <a:cubicBezTo>
                    <a:pt x="935" y="3804"/>
                    <a:pt x="701" y="4137"/>
                    <a:pt x="701" y="4471"/>
                  </a:cubicBezTo>
                  <a:cubicBezTo>
                    <a:pt x="701" y="4838"/>
                    <a:pt x="968" y="5205"/>
                    <a:pt x="1402" y="5405"/>
                  </a:cubicBezTo>
                  <a:lnTo>
                    <a:pt x="1435" y="5405"/>
                  </a:lnTo>
                  <a:cubicBezTo>
                    <a:pt x="1435" y="5471"/>
                    <a:pt x="1469" y="5572"/>
                    <a:pt x="1502" y="5638"/>
                  </a:cubicBezTo>
                  <a:lnTo>
                    <a:pt x="1302" y="5638"/>
                  </a:lnTo>
                  <a:cubicBezTo>
                    <a:pt x="1168" y="5638"/>
                    <a:pt x="1035" y="5672"/>
                    <a:pt x="935" y="5772"/>
                  </a:cubicBezTo>
                  <a:cubicBezTo>
                    <a:pt x="768" y="5938"/>
                    <a:pt x="802" y="6205"/>
                    <a:pt x="802" y="6205"/>
                  </a:cubicBezTo>
                  <a:lnTo>
                    <a:pt x="802" y="6305"/>
                  </a:lnTo>
                  <a:lnTo>
                    <a:pt x="3770" y="6305"/>
                  </a:lnTo>
                  <a:lnTo>
                    <a:pt x="3770" y="6205"/>
                  </a:lnTo>
                  <a:cubicBezTo>
                    <a:pt x="3770" y="6205"/>
                    <a:pt x="3770" y="5938"/>
                    <a:pt x="3604" y="5772"/>
                  </a:cubicBezTo>
                  <a:cubicBezTo>
                    <a:pt x="3503" y="5672"/>
                    <a:pt x="3403" y="5638"/>
                    <a:pt x="3270" y="5638"/>
                  </a:cubicBezTo>
                  <a:lnTo>
                    <a:pt x="3070" y="5638"/>
                  </a:lnTo>
                  <a:cubicBezTo>
                    <a:pt x="3103" y="5538"/>
                    <a:pt x="3137" y="5471"/>
                    <a:pt x="3170" y="5371"/>
                  </a:cubicBezTo>
                  <a:lnTo>
                    <a:pt x="3170" y="5405"/>
                  </a:lnTo>
                  <a:cubicBezTo>
                    <a:pt x="3570" y="5171"/>
                    <a:pt x="3837" y="4838"/>
                    <a:pt x="3837" y="4471"/>
                  </a:cubicBezTo>
                  <a:cubicBezTo>
                    <a:pt x="3837" y="4137"/>
                    <a:pt x="3637" y="3837"/>
                    <a:pt x="3303" y="3637"/>
                  </a:cubicBezTo>
                  <a:lnTo>
                    <a:pt x="3303" y="3603"/>
                  </a:lnTo>
                  <a:cubicBezTo>
                    <a:pt x="3937" y="3370"/>
                    <a:pt x="4371" y="2936"/>
                    <a:pt x="4371" y="2436"/>
                  </a:cubicBezTo>
                  <a:cubicBezTo>
                    <a:pt x="4371" y="2369"/>
                    <a:pt x="4371" y="2336"/>
                    <a:pt x="4337" y="2269"/>
                  </a:cubicBezTo>
                  <a:cubicBezTo>
                    <a:pt x="4504" y="2202"/>
                    <a:pt x="4604" y="2036"/>
                    <a:pt x="4604" y="1836"/>
                  </a:cubicBezTo>
                  <a:cubicBezTo>
                    <a:pt x="4604" y="1569"/>
                    <a:pt x="4371" y="1335"/>
                    <a:pt x="4071" y="1335"/>
                  </a:cubicBezTo>
                  <a:cubicBezTo>
                    <a:pt x="3937" y="1335"/>
                    <a:pt x="3804" y="1369"/>
                    <a:pt x="3704" y="1469"/>
                  </a:cubicBezTo>
                  <a:cubicBezTo>
                    <a:pt x="3370" y="1235"/>
                    <a:pt x="2903" y="1102"/>
                    <a:pt x="2403" y="1102"/>
                  </a:cubicBezTo>
                  <a:lnTo>
                    <a:pt x="2703" y="268"/>
                  </a:lnTo>
                  <a:lnTo>
                    <a:pt x="3470" y="435"/>
                  </a:lnTo>
                  <a:cubicBezTo>
                    <a:pt x="3470" y="668"/>
                    <a:pt x="3637" y="835"/>
                    <a:pt x="3904" y="835"/>
                  </a:cubicBezTo>
                  <a:cubicBezTo>
                    <a:pt x="4137" y="835"/>
                    <a:pt x="4337" y="668"/>
                    <a:pt x="4337" y="435"/>
                  </a:cubicBezTo>
                  <a:cubicBezTo>
                    <a:pt x="4337" y="201"/>
                    <a:pt x="4137" y="1"/>
                    <a:pt x="39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2041;p34"/>
            <p:cNvSpPr/>
            <p:nvPr/>
          </p:nvSpPr>
          <p:spPr>
            <a:xfrm>
              <a:off x="6691013" y="4058150"/>
              <a:ext cx="40050" cy="9825"/>
            </a:xfrm>
            <a:custGeom>
              <a:avLst/>
              <a:gdLst/>
              <a:ahLst/>
              <a:cxnLst/>
              <a:rect l="l" t="t" r="r" b="b"/>
              <a:pathLst>
                <a:path w="1602" h="393" extrusionOk="0">
                  <a:moveTo>
                    <a:pt x="100" y="0"/>
                  </a:moveTo>
                  <a:cubicBezTo>
                    <a:pt x="75" y="0"/>
                    <a:pt x="50" y="9"/>
                    <a:pt x="33" y="25"/>
                  </a:cubicBezTo>
                  <a:cubicBezTo>
                    <a:pt x="0" y="59"/>
                    <a:pt x="0" y="92"/>
                    <a:pt x="33" y="125"/>
                  </a:cubicBezTo>
                  <a:cubicBezTo>
                    <a:pt x="33" y="125"/>
                    <a:pt x="234" y="392"/>
                    <a:pt x="767" y="392"/>
                  </a:cubicBezTo>
                  <a:cubicBezTo>
                    <a:pt x="1301" y="392"/>
                    <a:pt x="1534" y="159"/>
                    <a:pt x="1568" y="125"/>
                  </a:cubicBezTo>
                  <a:cubicBezTo>
                    <a:pt x="1601" y="92"/>
                    <a:pt x="1601" y="59"/>
                    <a:pt x="1534" y="25"/>
                  </a:cubicBezTo>
                  <a:cubicBezTo>
                    <a:pt x="1518" y="9"/>
                    <a:pt x="1501" y="0"/>
                    <a:pt x="1484" y="0"/>
                  </a:cubicBezTo>
                  <a:cubicBezTo>
                    <a:pt x="1468" y="0"/>
                    <a:pt x="1451" y="9"/>
                    <a:pt x="1434" y="25"/>
                  </a:cubicBezTo>
                  <a:cubicBezTo>
                    <a:pt x="1434" y="25"/>
                    <a:pt x="1234" y="225"/>
                    <a:pt x="767" y="225"/>
                  </a:cubicBezTo>
                  <a:cubicBezTo>
                    <a:pt x="334" y="225"/>
                    <a:pt x="167" y="25"/>
                    <a:pt x="167" y="25"/>
                  </a:cubicBezTo>
                  <a:cubicBezTo>
                    <a:pt x="150" y="9"/>
                    <a:pt x="125" y="0"/>
                    <a:pt x="1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2042;p34"/>
            <p:cNvSpPr/>
            <p:nvPr/>
          </p:nvSpPr>
          <p:spPr>
            <a:xfrm>
              <a:off x="6821938" y="5252125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0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67"/>
                    <a:pt x="134" y="601"/>
                    <a:pt x="300" y="601"/>
                  </a:cubicBezTo>
                  <a:cubicBezTo>
                    <a:pt x="467" y="601"/>
                    <a:pt x="601" y="467"/>
                    <a:pt x="601" y="301"/>
                  </a:cubicBezTo>
                  <a:cubicBezTo>
                    <a:pt x="601" y="134"/>
                    <a:pt x="467" y="0"/>
                    <a:pt x="3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2043;p34"/>
            <p:cNvSpPr/>
            <p:nvPr/>
          </p:nvSpPr>
          <p:spPr>
            <a:xfrm>
              <a:off x="6853613" y="5252125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1" y="134"/>
                    <a:pt x="1" y="301"/>
                  </a:cubicBezTo>
                  <a:cubicBezTo>
                    <a:pt x="1" y="467"/>
                    <a:pt x="134" y="601"/>
                    <a:pt x="301" y="601"/>
                  </a:cubicBezTo>
                  <a:cubicBezTo>
                    <a:pt x="468" y="601"/>
                    <a:pt x="601" y="467"/>
                    <a:pt x="601" y="301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2044;p34"/>
            <p:cNvSpPr/>
            <p:nvPr/>
          </p:nvSpPr>
          <p:spPr>
            <a:xfrm>
              <a:off x="6791063" y="5208750"/>
              <a:ext cx="107600" cy="146800"/>
            </a:xfrm>
            <a:custGeom>
              <a:avLst/>
              <a:gdLst/>
              <a:ahLst/>
              <a:cxnLst/>
              <a:rect l="l" t="t" r="r" b="b"/>
              <a:pathLst>
                <a:path w="4304" h="5872" extrusionOk="0">
                  <a:moveTo>
                    <a:pt x="3637" y="134"/>
                  </a:moveTo>
                  <a:cubicBezTo>
                    <a:pt x="3770" y="134"/>
                    <a:pt x="3904" y="268"/>
                    <a:pt x="3904" y="401"/>
                  </a:cubicBezTo>
                  <a:cubicBezTo>
                    <a:pt x="3904" y="535"/>
                    <a:pt x="3770" y="635"/>
                    <a:pt x="3637" y="635"/>
                  </a:cubicBezTo>
                  <a:cubicBezTo>
                    <a:pt x="3503" y="635"/>
                    <a:pt x="3403" y="535"/>
                    <a:pt x="3403" y="401"/>
                  </a:cubicBezTo>
                  <a:cubicBezTo>
                    <a:pt x="3403" y="268"/>
                    <a:pt x="3503" y="134"/>
                    <a:pt x="3637" y="134"/>
                  </a:cubicBezTo>
                  <a:close/>
                  <a:moveTo>
                    <a:pt x="501" y="1369"/>
                  </a:moveTo>
                  <a:cubicBezTo>
                    <a:pt x="568" y="1369"/>
                    <a:pt x="635" y="1402"/>
                    <a:pt x="701" y="1435"/>
                  </a:cubicBezTo>
                  <a:cubicBezTo>
                    <a:pt x="501" y="1602"/>
                    <a:pt x="334" y="1769"/>
                    <a:pt x="268" y="1969"/>
                  </a:cubicBezTo>
                  <a:cubicBezTo>
                    <a:pt x="201" y="1902"/>
                    <a:pt x="168" y="1802"/>
                    <a:pt x="168" y="1702"/>
                  </a:cubicBezTo>
                  <a:cubicBezTo>
                    <a:pt x="168" y="1535"/>
                    <a:pt x="301" y="1369"/>
                    <a:pt x="501" y="1369"/>
                  </a:cubicBezTo>
                  <a:close/>
                  <a:moveTo>
                    <a:pt x="3804" y="1369"/>
                  </a:moveTo>
                  <a:cubicBezTo>
                    <a:pt x="4004" y="1369"/>
                    <a:pt x="4137" y="1535"/>
                    <a:pt x="4137" y="1702"/>
                  </a:cubicBezTo>
                  <a:cubicBezTo>
                    <a:pt x="4137" y="1802"/>
                    <a:pt x="4104" y="1902"/>
                    <a:pt x="4037" y="1969"/>
                  </a:cubicBezTo>
                  <a:cubicBezTo>
                    <a:pt x="3937" y="1769"/>
                    <a:pt x="3804" y="1602"/>
                    <a:pt x="3603" y="1435"/>
                  </a:cubicBezTo>
                  <a:cubicBezTo>
                    <a:pt x="3670" y="1402"/>
                    <a:pt x="3737" y="1369"/>
                    <a:pt x="3804" y="1369"/>
                  </a:cubicBezTo>
                  <a:close/>
                  <a:moveTo>
                    <a:pt x="2136" y="1135"/>
                  </a:moveTo>
                  <a:cubicBezTo>
                    <a:pt x="3136" y="1135"/>
                    <a:pt x="3937" y="1635"/>
                    <a:pt x="3937" y="2269"/>
                  </a:cubicBezTo>
                  <a:cubicBezTo>
                    <a:pt x="3937" y="2870"/>
                    <a:pt x="3136" y="3370"/>
                    <a:pt x="2136" y="3370"/>
                  </a:cubicBezTo>
                  <a:cubicBezTo>
                    <a:pt x="1168" y="3370"/>
                    <a:pt x="368" y="2870"/>
                    <a:pt x="368" y="2269"/>
                  </a:cubicBezTo>
                  <a:cubicBezTo>
                    <a:pt x="368" y="1635"/>
                    <a:pt x="1168" y="1135"/>
                    <a:pt x="2136" y="1135"/>
                  </a:cubicBezTo>
                  <a:close/>
                  <a:moveTo>
                    <a:pt x="1235" y="3537"/>
                  </a:moveTo>
                  <a:cubicBezTo>
                    <a:pt x="1235" y="4037"/>
                    <a:pt x="1235" y="4471"/>
                    <a:pt x="1302" y="4838"/>
                  </a:cubicBezTo>
                  <a:cubicBezTo>
                    <a:pt x="1002" y="4671"/>
                    <a:pt x="835" y="4437"/>
                    <a:pt x="835" y="4171"/>
                  </a:cubicBezTo>
                  <a:cubicBezTo>
                    <a:pt x="835" y="3904"/>
                    <a:pt x="968" y="3704"/>
                    <a:pt x="1235" y="3537"/>
                  </a:cubicBezTo>
                  <a:close/>
                  <a:moveTo>
                    <a:pt x="3070" y="3570"/>
                  </a:moveTo>
                  <a:cubicBezTo>
                    <a:pt x="3303" y="3704"/>
                    <a:pt x="3437" y="3937"/>
                    <a:pt x="3437" y="4171"/>
                  </a:cubicBezTo>
                  <a:cubicBezTo>
                    <a:pt x="3437" y="4404"/>
                    <a:pt x="3270" y="4671"/>
                    <a:pt x="3003" y="4838"/>
                  </a:cubicBezTo>
                  <a:cubicBezTo>
                    <a:pt x="3070" y="4471"/>
                    <a:pt x="3070" y="4004"/>
                    <a:pt x="3070" y="3570"/>
                  </a:cubicBezTo>
                  <a:close/>
                  <a:moveTo>
                    <a:pt x="1469" y="5405"/>
                  </a:moveTo>
                  <a:cubicBezTo>
                    <a:pt x="1535" y="5538"/>
                    <a:pt x="1602" y="5638"/>
                    <a:pt x="1702" y="5705"/>
                  </a:cubicBezTo>
                  <a:lnTo>
                    <a:pt x="902" y="5705"/>
                  </a:lnTo>
                  <a:cubicBezTo>
                    <a:pt x="902" y="5638"/>
                    <a:pt x="935" y="5538"/>
                    <a:pt x="1002" y="5471"/>
                  </a:cubicBezTo>
                  <a:cubicBezTo>
                    <a:pt x="1068" y="5405"/>
                    <a:pt x="1135" y="5405"/>
                    <a:pt x="1235" y="5405"/>
                  </a:cubicBezTo>
                  <a:close/>
                  <a:moveTo>
                    <a:pt x="1402" y="3403"/>
                  </a:moveTo>
                  <a:cubicBezTo>
                    <a:pt x="1635" y="3470"/>
                    <a:pt x="1869" y="3503"/>
                    <a:pt x="2136" y="3503"/>
                  </a:cubicBezTo>
                  <a:cubicBezTo>
                    <a:pt x="2207" y="3512"/>
                    <a:pt x="2276" y="3516"/>
                    <a:pt x="2344" y="3516"/>
                  </a:cubicBezTo>
                  <a:cubicBezTo>
                    <a:pt x="2528" y="3516"/>
                    <a:pt x="2699" y="3486"/>
                    <a:pt x="2870" y="3437"/>
                  </a:cubicBezTo>
                  <a:cubicBezTo>
                    <a:pt x="2903" y="3437"/>
                    <a:pt x="2903" y="3437"/>
                    <a:pt x="2936" y="3470"/>
                  </a:cubicBezTo>
                  <a:cubicBezTo>
                    <a:pt x="2903" y="4838"/>
                    <a:pt x="2770" y="5705"/>
                    <a:pt x="2136" y="5705"/>
                  </a:cubicBezTo>
                  <a:cubicBezTo>
                    <a:pt x="1469" y="5705"/>
                    <a:pt x="1369" y="4638"/>
                    <a:pt x="1369" y="3437"/>
                  </a:cubicBezTo>
                  <a:cubicBezTo>
                    <a:pt x="1369" y="3437"/>
                    <a:pt x="1402" y="3437"/>
                    <a:pt x="1402" y="3403"/>
                  </a:cubicBezTo>
                  <a:close/>
                  <a:moveTo>
                    <a:pt x="3036" y="5405"/>
                  </a:moveTo>
                  <a:cubicBezTo>
                    <a:pt x="3136" y="5405"/>
                    <a:pt x="3203" y="5405"/>
                    <a:pt x="3270" y="5471"/>
                  </a:cubicBezTo>
                  <a:cubicBezTo>
                    <a:pt x="3337" y="5538"/>
                    <a:pt x="3370" y="5638"/>
                    <a:pt x="3370" y="5705"/>
                  </a:cubicBezTo>
                  <a:lnTo>
                    <a:pt x="2569" y="5705"/>
                  </a:lnTo>
                  <a:cubicBezTo>
                    <a:pt x="2669" y="5638"/>
                    <a:pt x="2770" y="5538"/>
                    <a:pt x="2836" y="5405"/>
                  </a:cubicBezTo>
                  <a:close/>
                  <a:moveTo>
                    <a:pt x="3637" y="1"/>
                  </a:moveTo>
                  <a:cubicBezTo>
                    <a:pt x="3470" y="1"/>
                    <a:pt x="3337" y="101"/>
                    <a:pt x="3270" y="234"/>
                  </a:cubicBezTo>
                  <a:lnTo>
                    <a:pt x="2436" y="68"/>
                  </a:lnTo>
                  <a:lnTo>
                    <a:pt x="2102" y="1002"/>
                  </a:lnTo>
                  <a:cubicBezTo>
                    <a:pt x="1602" y="1002"/>
                    <a:pt x="1168" y="1135"/>
                    <a:pt x="801" y="1369"/>
                  </a:cubicBezTo>
                  <a:cubicBezTo>
                    <a:pt x="735" y="1268"/>
                    <a:pt x="601" y="1235"/>
                    <a:pt x="501" y="1235"/>
                  </a:cubicBezTo>
                  <a:cubicBezTo>
                    <a:pt x="234" y="1235"/>
                    <a:pt x="1" y="1435"/>
                    <a:pt x="1" y="1702"/>
                  </a:cubicBezTo>
                  <a:cubicBezTo>
                    <a:pt x="1" y="1869"/>
                    <a:pt x="101" y="2036"/>
                    <a:pt x="234" y="2102"/>
                  </a:cubicBezTo>
                  <a:cubicBezTo>
                    <a:pt x="234" y="2169"/>
                    <a:pt x="201" y="2202"/>
                    <a:pt x="201" y="2269"/>
                  </a:cubicBezTo>
                  <a:cubicBezTo>
                    <a:pt x="201" y="2736"/>
                    <a:pt x="601" y="3136"/>
                    <a:pt x="1202" y="3370"/>
                  </a:cubicBezTo>
                  <a:cubicBezTo>
                    <a:pt x="902" y="3570"/>
                    <a:pt x="668" y="3837"/>
                    <a:pt x="668" y="4171"/>
                  </a:cubicBezTo>
                  <a:cubicBezTo>
                    <a:pt x="668" y="4504"/>
                    <a:pt x="935" y="4838"/>
                    <a:pt x="1335" y="5038"/>
                  </a:cubicBezTo>
                  <a:cubicBezTo>
                    <a:pt x="1369" y="5105"/>
                    <a:pt x="1369" y="5171"/>
                    <a:pt x="1402" y="5238"/>
                  </a:cubicBezTo>
                  <a:lnTo>
                    <a:pt x="1235" y="5238"/>
                  </a:lnTo>
                  <a:cubicBezTo>
                    <a:pt x="1102" y="5238"/>
                    <a:pt x="968" y="5305"/>
                    <a:pt x="902" y="5371"/>
                  </a:cubicBezTo>
                  <a:cubicBezTo>
                    <a:pt x="735" y="5538"/>
                    <a:pt x="735" y="5772"/>
                    <a:pt x="735" y="5805"/>
                  </a:cubicBezTo>
                  <a:lnTo>
                    <a:pt x="768" y="5872"/>
                  </a:lnTo>
                  <a:lnTo>
                    <a:pt x="3537" y="5872"/>
                  </a:lnTo>
                  <a:lnTo>
                    <a:pt x="3537" y="5805"/>
                  </a:lnTo>
                  <a:cubicBezTo>
                    <a:pt x="3537" y="5772"/>
                    <a:pt x="3537" y="5538"/>
                    <a:pt x="3370" y="5371"/>
                  </a:cubicBezTo>
                  <a:cubicBezTo>
                    <a:pt x="3303" y="5271"/>
                    <a:pt x="3203" y="5238"/>
                    <a:pt x="3070" y="5238"/>
                  </a:cubicBezTo>
                  <a:lnTo>
                    <a:pt x="2903" y="5238"/>
                  </a:lnTo>
                  <a:cubicBezTo>
                    <a:pt x="2903" y="5171"/>
                    <a:pt x="2936" y="5071"/>
                    <a:pt x="2970" y="5004"/>
                  </a:cubicBezTo>
                  <a:cubicBezTo>
                    <a:pt x="3370" y="4838"/>
                    <a:pt x="3603" y="4504"/>
                    <a:pt x="3603" y="4171"/>
                  </a:cubicBezTo>
                  <a:cubicBezTo>
                    <a:pt x="3603" y="3837"/>
                    <a:pt x="3403" y="3570"/>
                    <a:pt x="3103" y="3370"/>
                  </a:cubicBezTo>
                  <a:cubicBezTo>
                    <a:pt x="3670" y="3136"/>
                    <a:pt x="4070" y="2736"/>
                    <a:pt x="4070" y="2269"/>
                  </a:cubicBezTo>
                  <a:cubicBezTo>
                    <a:pt x="4070" y="2202"/>
                    <a:pt x="4070" y="2169"/>
                    <a:pt x="4070" y="2102"/>
                  </a:cubicBezTo>
                  <a:cubicBezTo>
                    <a:pt x="4204" y="2036"/>
                    <a:pt x="4304" y="1869"/>
                    <a:pt x="4304" y="1702"/>
                  </a:cubicBezTo>
                  <a:cubicBezTo>
                    <a:pt x="4304" y="1435"/>
                    <a:pt x="4070" y="1235"/>
                    <a:pt x="3804" y="1235"/>
                  </a:cubicBezTo>
                  <a:cubicBezTo>
                    <a:pt x="3704" y="1235"/>
                    <a:pt x="3570" y="1268"/>
                    <a:pt x="3470" y="1335"/>
                  </a:cubicBezTo>
                  <a:cubicBezTo>
                    <a:pt x="3170" y="1135"/>
                    <a:pt x="2736" y="1035"/>
                    <a:pt x="2269" y="1002"/>
                  </a:cubicBezTo>
                  <a:lnTo>
                    <a:pt x="2536" y="234"/>
                  </a:lnTo>
                  <a:lnTo>
                    <a:pt x="3237" y="401"/>
                  </a:lnTo>
                  <a:cubicBezTo>
                    <a:pt x="3237" y="601"/>
                    <a:pt x="3437" y="768"/>
                    <a:pt x="3637" y="768"/>
                  </a:cubicBezTo>
                  <a:cubicBezTo>
                    <a:pt x="3870" y="768"/>
                    <a:pt x="4037" y="601"/>
                    <a:pt x="4037" y="401"/>
                  </a:cubicBezTo>
                  <a:cubicBezTo>
                    <a:pt x="4037" y="168"/>
                    <a:pt x="3870" y="1"/>
                    <a:pt x="36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2045;p34"/>
            <p:cNvSpPr/>
            <p:nvPr/>
          </p:nvSpPr>
          <p:spPr>
            <a:xfrm>
              <a:off x="6826088" y="5276525"/>
              <a:ext cx="37550" cy="8975"/>
            </a:xfrm>
            <a:custGeom>
              <a:avLst/>
              <a:gdLst/>
              <a:ahLst/>
              <a:cxnLst/>
              <a:rect l="l" t="t" r="r" b="b"/>
              <a:pathLst>
                <a:path w="1502" h="359" extrusionOk="0">
                  <a:moveTo>
                    <a:pt x="101" y="0"/>
                  </a:moveTo>
                  <a:cubicBezTo>
                    <a:pt x="76" y="0"/>
                    <a:pt x="51" y="8"/>
                    <a:pt x="34" y="25"/>
                  </a:cubicBezTo>
                  <a:cubicBezTo>
                    <a:pt x="1" y="59"/>
                    <a:pt x="1" y="92"/>
                    <a:pt x="34" y="125"/>
                  </a:cubicBezTo>
                  <a:cubicBezTo>
                    <a:pt x="34" y="125"/>
                    <a:pt x="234" y="359"/>
                    <a:pt x="735" y="359"/>
                  </a:cubicBezTo>
                  <a:cubicBezTo>
                    <a:pt x="1235" y="359"/>
                    <a:pt x="1469" y="125"/>
                    <a:pt x="1469" y="125"/>
                  </a:cubicBezTo>
                  <a:cubicBezTo>
                    <a:pt x="1502" y="92"/>
                    <a:pt x="1502" y="59"/>
                    <a:pt x="1469" y="25"/>
                  </a:cubicBezTo>
                  <a:cubicBezTo>
                    <a:pt x="1452" y="8"/>
                    <a:pt x="1427" y="0"/>
                    <a:pt x="1402" y="0"/>
                  </a:cubicBezTo>
                  <a:cubicBezTo>
                    <a:pt x="1377" y="0"/>
                    <a:pt x="1352" y="8"/>
                    <a:pt x="1335" y="25"/>
                  </a:cubicBezTo>
                  <a:cubicBezTo>
                    <a:pt x="1335" y="25"/>
                    <a:pt x="1168" y="192"/>
                    <a:pt x="735" y="192"/>
                  </a:cubicBezTo>
                  <a:cubicBezTo>
                    <a:pt x="334" y="192"/>
                    <a:pt x="168" y="25"/>
                    <a:pt x="168" y="25"/>
                  </a:cubicBezTo>
                  <a:cubicBezTo>
                    <a:pt x="151" y="8"/>
                    <a:pt x="126" y="0"/>
                    <a:pt x="1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2046;p34"/>
            <p:cNvSpPr/>
            <p:nvPr/>
          </p:nvSpPr>
          <p:spPr>
            <a:xfrm>
              <a:off x="5469288" y="3145625"/>
              <a:ext cx="17550" cy="17525"/>
            </a:xfrm>
            <a:custGeom>
              <a:avLst/>
              <a:gdLst/>
              <a:ahLst/>
              <a:cxnLst/>
              <a:rect l="l" t="t" r="r" b="b"/>
              <a:pathLst>
                <a:path w="702" h="701" extrusionOk="0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cubicBezTo>
                    <a:pt x="1" y="567"/>
                    <a:pt x="168" y="701"/>
                    <a:pt x="368" y="701"/>
                  </a:cubicBezTo>
                  <a:cubicBezTo>
                    <a:pt x="568" y="701"/>
                    <a:pt x="701" y="567"/>
                    <a:pt x="701" y="367"/>
                  </a:cubicBezTo>
                  <a:cubicBezTo>
                    <a:pt x="701" y="167"/>
                    <a:pt x="568" y="0"/>
                    <a:pt x="3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2047;p34"/>
            <p:cNvSpPr/>
            <p:nvPr/>
          </p:nvSpPr>
          <p:spPr>
            <a:xfrm>
              <a:off x="5506813" y="3145625"/>
              <a:ext cx="18375" cy="17525"/>
            </a:xfrm>
            <a:custGeom>
              <a:avLst/>
              <a:gdLst/>
              <a:ahLst/>
              <a:cxnLst/>
              <a:rect l="l" t="t" r="r" b="b"/>
              <a:pathLst>
                <a:path w="735" h="701" extrusionOk="0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cubicBezTo>
                    <a:pt x="1" y="567"/>
                    <a:pt x="168" y="701"/>
                    <a:pt x="368" y="701"/>
                  </a:cubicBezTo>
                  <a:cubicBezTo>
                    <a:pt x="568" y="701"/>
                    <a:pt x="735" y="567"/>
                    <a:pt x="735" y="367"/>
                  </a:cubicBezTo>
                  <a:cubicBezTo>
                    <a:pt x="735" y="167"/>
                    <a:pt x="568" y="0"/>
                    <a:pt x="3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2048;p34"/>
            <p:cNvSpPr/>
            <p:nvPr/>
          </p:nvSpPr>
          <p:spPr>
            <a:xfrm>
              <a:off x="5432613" y="3093900"/>
              <a:ext cx="127600" cy="173500"/>
            </a:xfrm>
            <a:custGeom>
              <a:avLst/>
              <a:gdLst/>
              <a:ahLst/>
              <a:cxnLst/>
              <a:rect l="l" t="t" r="r" b="b"/>
              <a:pathLst>
                <a:path w="5104" h="6940" extrusionOk="0">
                  <a:moveTo>
                    <a:pt x="4337" y="201"/>
                  </a:moveTo>
                  <a:cubicBezTo>
                    <a:pt x="4503" y="201"/>
                    <a:pt x="4637" y="301"/>
                    <a:pt x="4637" y="468"/>
                  </a:cubicBezTo>
                  <a:cubicBezTo>
                    <a:pt x="4637" y="635"/>
                    <a:pt x="4503" y="768"/>
                    <a:pt x="4337" y="768"/>
                  </a:cubicBezTo>
                  <a:cubicBezTo>
                    <a:pt x="4170" y="768"/>
                    <a:pt x="4036" y="635"/>
                    <a:pt x="4036" y="468"/>
                  </a:cubicBezTo>
                  <a:cubicBezTo>
                    <a:pt x="4036" y="301"/>
                    <a:pt x="4170" y="201"/>
                    <a:pt x="4337" y="201"/>
                  </a:cubicBezTo>
                  <a:close/>
                  <a:moveTo>
                    <a:pt x="601" y="1636"/>
                  </a:moveTo>
                  <a:cubicBezTo>
                    <a:pt x="667" y="1636"/>
                    <a:pt x="767" y="1669"/>
                    <a:pt x="801" y="1702"/>
                  </a:cubicBezTo>
                  <a:cubicBezTo>
                    <a:pt x="567" y="1902"/>
                    <a:pt x="400" y="2103"/>
                    <a:pt x="334" y="2336"/>
                  </a:cubicBezTo>
                  <a:cubicBezTo>
                    <a:pt x="234" y="2269"/>
                    <a:pt x="200" y="2169"/>
                    <a:pt x="200" y="2036"/>
                  </a:cubicBezTo>
                  <a:cubicBezTo>
                    <a:pt x="200" y="1836"/>
                    <a:pt x="367" y="1636"/>
                    <a:pt x="601" y="1636"/>
                  </a:cubicBezTo>
                  <a:close/>
                  <a:moveTo>
                    <a:pt x="4503" y="1636"/>
                  </a:moveTo>
                  <a:cubicBezTo>
                    <a:pt x="4737" y="1636"/>
                    <a:pt x="4937" y="1836"/>
                    <a:pt x="4937" y="2036"/>
                  </a:cubicBezTo>
                  <a:cubicBezTo>
                    <a:pt x="4937" y="2169"/>
                    <a:pt x="4870" y="2269"/>
                    <a:pt x="4770" y="2336"/>
                  </a:cubicBezTo>
                  <a:cubicBezTo>
                    <a:pt x="4703" y="2103"/>
                    <a:pt x="4537" y="1902"/>
                    <a:pt x="4303" y="1736"/>
                  </a:cubicBezTo>
                  <a:cubicBezTo>
                    <a:pt x="4370" y="1669"/>
                    <a:pt x="4437" y="1636"/>
                    <a:pt x="4503" y="1636"/>
                  </a:cubicBezTo>
                  <a:close/>
                  <a:moveTo>
                    <a:pt x="2535" y="1369"/>
                  </a:moveTo>
                  <a:cubicBezTo>
                    <a:pt x="3703" y="1369"/>
                    <a:pt x="4670" y="1969"/>
                    <a:pt x="4670" y="2703"/>
                  </a:cubicBezTo>
                  <a:cubicBezTo>
                    <a:pt x="4670" y="3403"/>
                    <a:pt x="3703" y="4004"/>
                    <a:pt x="2535" y="4004"/>
                  </a:cubicBezTo>
                  <a:cubicBezTo>
                    <a:pt x="1401" y="4004"/>
                    <a:pt x="434" y="3403"/>
                    <a:pt x="434" y="2703"/>
                  </a:cubicBezTo>
                  <a:cubicBezTo>
                    <a:pt x="434" y="1969"/>
                    <a:pt x="1401" y="1369"/>
                    <a:pt x="2535" y="1369"/>
                  </a:cubicBezTo>
                  <a:close/>
                  <a:moveTo>
                    <a:pt x="3669" y="4237"/>
                  </a:moveTo>
                  <a:cubicBezTo>
                    <a:pt x="3903" y="4404"/>
                    <a:pt x="4070" y="4671"/>
                    <a:pt x="4070" y="4938"/>
                  </a:cubicBezTo>
                  <a:cubicBezTo>
                    <a:pt x="4070" y="5238"/>
                    <a:pt x="3870" y="5538"/>
                    <a:pt x="3536" y="5738"/>
                  </a:cubicBezTo>
                  <a:cubicBezTo>
                    <a:pt x="3636" y="5305"/>
                    <a:pt x="3669" y="4771"/>
                    <a:pt x="3669" y="4237"/>
                  </a:cubicBezTo>
                  <a:close/>
                  <a:moveTo>
                    <a:pt x="1434" y="4204"/>
                  </a:moveTo>
                  <a:cubicBezTo>
                    <a:pt x="1434" y="4771"/>
                    <a:pt x="1468" y="5305"/>
                    <a:pt x="1535" y="5772"/>
                  </a:cubicBezTo>
                  <a:cubicBezTo>
                    <a:pt x="1201" y="5572"/>
                    <a:pt x="1001" y="5271"/>
                    <a:pt x="1001" y="4938"/>
                  </a:cubicBezTo>
                  <a:cubicBezTo>
                    <a:pt x="1001" y="4671"/>
                    <a:pt x="1168" y="4404"/>
                    <a:pt x="1434" y="4204"/>
                  </a:cubicBezTo>
                  <a:close/>
                  <a:moveTo>
                    <a:pt x="1735" y="6406"/>
                  </a:moveTo>
                  <a:cubicBezTo>
                    <a:pt x="1801" y="6572"/>
                    <a:pt x="1901" y="6706"/>
                    <a:pt x="2035" y="6773"/>
                  </a:cubicBezTo>
                  <a:lnTo>
                    <a:pt x="1068" y="6773"/>
                  </a:lnTo>
                  <a:cubicBezTo>
                    <a:pt x="1101" y="6706"/>
                    <a:pt x="1134" y="6572"/>
                    <a:pt x="1201" y="6506"/>
                  </a:cubicBezTo>
                  <a:cubicBezTo>
                    <a:pt x="1268" y="6439"/>
                    <a:pt x="1368" y="6406"/>
                    <a:pt x="1468" y="6406"/>
                  </a:cubicBezTo>
                  <a:close/>
                  <a:moveTo>
                    <a:pt x="3403" y="4071"/>
                  </a:moveTo>
                  <a:cubicBezTo>
                    <a:pt x="3436" y="4104"/>
                    <a:pt x="3469" y="4104"/>
                    <a:pt x="3469" y="4104"/>
                  </a:cubicBezTo>
                  <a:cubicBezTo>
                    <a:pt x="3469" y="5772"/>
                    <a:pt x="3302" y="6773"/>
                    <a:pt x="2569" y="6773"/>
                  </a:cubicBezTo>
                  <a:cubicBezTo>
                    <a:pt x="1735" y="6773"/>
                    <a:pt x="1635" y="5538"/>
                    <a:pt x="1635" y="4104"/>
                  </a:cubicBezTo>
                  <a:cubicBezTo>
                    <a:pt x="1635" y="4071"/>
                    <a:pt x="1668" y="4071"/>
                    <a:pt x="1668" y="4071"/>
                  </a:cubicBezTo>
                  <a:cubicBezTo>
                    <a:pt x="1935" y="4137"/>
                    <a:pt x="2235" y="4171"/>
                    <a:pt x="2569" y="4171"/>
                  </a:cubicBezTo>
                  <a:cubicBezTo>
                    <a:pt x="2869" y="4171"/>
                    <a:pt x="3136" y="4137"/>
                    <a:pt x="3403" y="4071"/>
                  </a:cubicBezTo>
                  <a:close/>
                  <a:moveTo>
                    <a:pt x="3636" y="6406"/>
                  </a:moveTo>
                  <a:cubicBezTo>
                    <a:pt x="3736" y="6406"/>
                    <a:pt x="3803" y="6439"/>
                    <a:pt x="3870" y="6506"/>
                  </a:cubicBezTo>
                  <a:cubicBezTo>
                    <a:pt x="3970" y="6572"/>
                    <a:pt x="4003" y="6706"/>
                    <a:pt x="4003" y="6773"/>
                  </a:cubicBezTo>
                  <a:lnTo>
                    <a:pt x="3069" y="6773"/>
                  </a:lnTo>
                  <a:cubicBezTo>
                    <a:pt x="3169" y="6706"/>
                    <a:pt x="3269" y="6572"/>
                    <a:pt x="3369" y="6406"/>
                  </a:cubicBezTo>
                  <a:close/>
                  <a:moveTo>
                    <a:pt x="4337" y="1"/>
                  </a:moveTo>
                  <a:cubicBezTo>
                    <a:pt x="4136" y="1"/>
                    <a:pt x="3970" y="134"/>
                    <a:pt x="3870" y="301"/>
                  </a:cubicBezTo>
                  <a:lnTo>
                    <a:pt x="2902" y="68"/>
                  </a:lnTo>
                  <a:lnTo>
                    <a:pt x="2502" y="1202"/>
                  </a:lnTo>
                  <a:cubicBezTo>
                    <a:pt x="1901" y="1202"/>
                    <a:pt x="1368" y="1369"/>
                    <a:pt x="967" y="1602"/>
                  </a:cubicBezTo>
                  <a:cubicBezTo>
                    <a:pt x="867" y="1502"/>
                    <a:pt x="734" y="1469"/>
                    <a:pt x="601" y="1469"/>
                  </a:cubicBezTo>
                  <a:cubicBezTo>
                    <a:pt x="267" y="1469"/>
                    <a:pt x="0" y="1702"/>
                    <a:pt x="0" y="2036"/>
                  </a:cubicBezTo>
                  <a:cubicBezTo>
                    <a:pt x="0" y="2236"/>
                    <a:pt x="100" y="2403"/>
                    <a:pt x="267" y="2503"/>
                  </a:cubicBezTo>
                  <a:cubicBezTo>
                    <a:pt x="267" y="2570"/>
                    <a:pt x="267" y="2636"/>
                    <a:pt x="267" y="2670"/>
                  </a:cubicBezTo>
                  <a:cubicBezTo>
                    <a:pt x="267" y="3237"/>
                    <a:pt x="734" y="3737"/>
                    <a:pt x="1434" y="4004"/>
                  </a:cubicBezTo>
                  <a:cubicBezTo>
                    <a:pt x="1068" y="4204"/>
                    <a:pt x="801" y="4571"/>
                    <a:pt x="801" y="4938"/>
                  </a:cubicBezTo>
                  <a:cubicBezTo>
                    <a:pt x="801" y="5372"/>
                    <a:pt x="1101" y="5738"/>
                    <a:pt x="1601" y="5972"/>
                  </a:cubicBezTo>
                  <a:cubicBezTo>
                    <a:pt x="1601" y="6072"/>
                    <a:pt x="1635" y="6139"/>
                    <a:pt x="1668" y="6205"/>
                  </a:cubicBezTo>
                  <a:lnTo>
                    <a:pt x="1468" y="6205"/>
                  </a:lnTo>
                  <a:cubicBezTo>
                    <a:pt x="1301" y="6205"/>
                    <a:pt x="1168" y="6272"/>
                    <a:pt x="1068" y="6372"/>
                  </a:cubicBezTo>
                  <a:cubicBezTo>
                    <a:pt x="867" y="6572"/>
                    <a:pt x="901" y="6873"/>
                    <a:pt x="901" y="6873"/>
                  </a:cubicBezTo>
                  <a:lnTo>
                    <a:pt x="901" y="6939"/>
                  </a:lnTo>
                  <a:lnTo>
                    <a:pt x="4170" y="6939"/>
                  </a:lnTo>
                  <a:lnTo>
                    <a:pt x="4203" y="6873"/>
                  </a:lnTo>
                  <a:cubicBezTo>
                    <a:pt x="4203" y="6839"/>
                    <a:pt x="4203" y="6539"/>
                    <a:pt x="4003" y="6372"/>
                  </a:cubicBezTo>
                  <a:cubicBezTo>
                    <a:pt x="3903" y="6272"/>
                    <a:pt x="3769" y="6205"/>
                    <a:pt x="3636" y="6205"/>
                  </a:cubicBezTo>
                  <a:lnTo>
                    <a:pt x="3436" y="6205"/>
                  </a:lnTo>
                  <a:cubicBezTo>
                    <a:pt x="3469" y="6139"/>
                    <a:pt x="3503" y="6039"/>
                    <a:pt x="3503" y="5939"/>
                  </a:cubicBezTo>
                  <a:lnTo>
                    <a:pt x="3536" y="5939"/>
                  </a:lnTo>
                  <a:cubicBezTo>
                    <a:pt x="3970" y="5738"/>
                    <a:pt x="4270" y="5338"/>
                    <a:pt x="4270" y="4938"/>
                  </a:cubicBezTo>
                  <a:cubicBezTo>
                    <a:pt x="4270" y="4571"/>
                    <a:pt x="4036" y="4237"/>
                    <a:pt x="3669" y="4004"/>
                  </a:cubicBezTo>
                  <a:lnTo>
                    <a:pt x="3669" y="3971"/>
                  </a:lnTo>
                  <a:cubicBezTo>
                    <a:pt x="4370" y="3737"/>
                    <a:pt x="4837" y="3237"/>
                    <a:pt x="4837" y="2670"/>
                  </a:cubicBezTo>
                  <a:cubicBezTo>
                    <a:pt x="4837" y="2636"/>
                    <a:pt x="4837" y="2570"/>
                    <a:pt x="4837" y="2503"/>
                  </a:cubicBezTo>
                  <a:cubicBezTo>
                    <a:pt x="5004" y="2403"/>
                    <a:pt x="5104" y="2236"/>
                    <a:pt x="5104" y="2036"/>
                  </a:cubicBezTo>
                  <a:cubicBezTo>
                    <a:pt x="5104" y="1702"/>
                    <a:pt x="4837" y="1469"/>
                    <a:pt x="4503" y="1469"/>
                  </a:cubicBezTo>
                  <a:cubicBezTo>
                    <a:pt x="4370" y="1469"/>
                    <a:pt x="4236" y="1502"/>
                    <a:pt x="4136" y="1602"/>
                  </a:cubicBezTo>
                  <a:cubicBezTo>
                    <a:pt x="3736" y="1369"/>
                    <a:pt x="3236" y="1202"/>
                    <a:pt x="2669" y="1202"/>
                  </a:cubicBezTo>
                  <a:lnTo>
                    <a:pt x="3002" y="268"/>
                  </a:lnTo>
                  <a:lnTo>
                    <a:pt x="3836" y="468"/>
                  </a:lnTo>
                  <a:cubicBezTo>
                    <a:pt x="3836" y="735"/>
                    <a:pt x="4070" y="935"/>
                    <a:pt x="4337" y="935"/>
                  </a:cubicBezTo>
                  <a:cubicBezTo>
                    <a:pt x="4603" y="935"/>
                    <a:pt x="4804" y="735"/>
                    <a:pt x="4804" y="468"/>
                  </a:cubicBezTo>
                  <a:cubicBezTo>
                    <a:pt x="4804" y="201"/>
                    <a:pt x="4603" y="1"/>
                    <a:pt x="43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2049;p34"/>
            <p:cNvSpPr/>
            <p:nvPr/>
          </p:nvSpPr>
          <p:spPr>
            <a:xfrm>
              <a:off x="5474288" y="3174175"/>
              <a:ext cx="44225" cy="10650"/>
            </a:xfrm>
            <a:custGeom>
              <a:avLst/>
              <a:gdLst/>
              <a:ahLst/>
              <a:cxnLst/>
              <a:rect l="l" t="t" r="r" b="b"/>
              <a:pathLst>
                <a:path w="1769" h="426" extrusionOk="0">
                  <a:moveTo>
                    <a:pt x="1669" y="1"/>
                  </a:moveTo>
                  <a:cubicBezTo>
                    <a:pt x="1644" y="1"/>
                    <a:pt x="1619" y="9"/>
                    <a:pt x="1602" y="26"/>
                  </a:cubicBezTo>
                  <a:cubicBezTo>
                    <a:pt x="1602" y="59"/>
                    <a:pt x="1369" y="259"/>
                    <a:pt x="868" y="259"/>
                  </a:cubicBezTo>
                  <a:cubicBezTo>
                    <a:pt x="401" y="259"/>
                    <a:pt x="201" y="59"/>
                    <a:pt x="168" y="59"/>
                  </a:cubicBezTo>
                  <a:cubicBezTo>
                    <a:pt x="148" y="20"/>
                    <a:pt x="129" y="4"/>
                    <a:pt x="109" y="4"/>
                  </a:cubicBezTo>
                  <a:cubicBezTo>
                    <a:pt x="95" y="4"/>
                    <a:pt x="81" y="12"/>
                    <a:pt x="68" y="26"/>
                  </a:cubicBezTo>
                  <a:cubicBezTo>
                    <a:pt x="1" y="59"/>
                    <a:pt x="1" y="126"/>
                    <a:pt x="34" y="159"/>
                  </a:cubicBezTo>
                  <a:cubicBezTo>
                    <a:pt x="68" y="159"/>
                    <a:pt x="301" y="426"/>
                    <a:pt x="868" y="426"/>
                  </a:cubicBezTo>
                  <a:cubicBezTo>
                    <a:pt x="1469" y="426"/>
                    <a:pt x="1736" y="192"/>
                    <a:pt x="1736" y="159"/>
                  </a:cubicBezTo>
                  <a:cubicBezTo>
                    <a:pt x="1769" y="126"/>
                    <a:pt x="1769" y="59"/>
                    <a:pt x="1736" y="26"/>
                  </a:cubicBezTo>
                  <a:cubicBezTo>
                    <a:pt x="1719" y="9"/>
                    <a:pt x="1694" y="1"/>
                    <a:pt x="16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2050;p34"/>
            <p:cNvSpPr/>
            <p:nvPr/>
          </p:nvSpPr>
          <p:spPr>
            <a:xfrm>
              <a:off x="4667063" y="3625500"/>
              <a:ext cx="88400" cy="87750"/>
            </a:xfrm>
            <a:custGeom>
              <a:avLst/>
              <a:gdLst/>
              <a:ahLst/>
              <a:cxnLst/>
              <a:rect l="l" t="t" r="r" b="b"/>
              <a:pathLst>
                <a:path w="3536" h="3510" extrusionOk="0">
                  <a:moveTo>
                    <a:pt x="2067" y="0"/>
                  </a:moveTo>
                  <a:cubicBezTo>
                    <a:pt x="1708" y="0"/>
                    <a:pt x="1354" y="76"/>
                    <a:pt x="1068" y="219"/>
                  </a:cubicBezTo>
                  <a:cubicBezTo>
                    <a:pt x="467" y="486"/>
                    <a:pt x="34" y="1086"/>
                    <a:pt x="34" y="1720"/>
                  </a:cubicBezTo>
                  <a:cubicBezTo>
                    <a:pt x="0" y="2387"/>
                    <a:pt x="401" y="2921"/>
                    <a:pt x="801" y="3221"/>
                  </a:cubicBezTo>
                  <a:cubicBezTo>
                    <a:pt x="1128" y="3424"/>
                    <a:pt x="1558" y="3510"/>
                    <a:pt x="1995" y="3510"/>
                  </a:cubicBezTo>
                  <a:cubicBezTo>
                    <a:pt x="2491" y="3510"/>
                    <a:pt x="2996" y="3399"/>
                    <a:pt x="3369" y="3221"/>
                  </a:cubicBezTo>
                  <a:lnTo>
                    <a:pt x="3369" y="3154"/>
                  </a:lnTo>
                  <a:lnTo>
                    <a:pt x="3369" y="2421"/>
                  </a:lnTo>
                  <a:lnTo>
                    <a:pt x="3536" y="2254"/>
                  </a:lnTo>
                  <a:lnTo>
                    <a:pt x="2502" y="2254"/>
                  </a:lnTo>
                  <a:lnTo>
                    <a:pt x="2135" y="2454"/>
                  </a:lnTo>
                  <a:lnTo>
                    <a:pt x="2869" y="2421"/>
                  </a:lnTo>
                  <a:lnTo>
                    <a:pt x="2869" y="3054"/>
                  </a:lnTo>
                  <a:cubicBezTo>
                    <a:pt x="2869" y="3154"/>
                    <a:pt x="2869" y="3154"/>
                    <a:pt x="2702" y="3221"/>
                  </a:cubicBezTo>
                  <a:cubicBezTo>
                    <a:pt x="2561" y="3245"/>
                    <a:pt x="2402" y="3268"/>
                    <a:pt x="2239" y="3268"/>
                  </a:cubicBezTo>
                  <a:cubicBezTo>
                    <a:pt x="2172" y="3268"/>
                    <a:pt x="2103" y="3264"/>
                    <a:pt x="2035" y="3255"/>
                  </a:cubicBezTo>
                  <a:cubicBezTo>
                    <a:pt x="1301" y="3188"/>
                    <a:pt x="734" y="2621"/>
                    <a:pt x="601" y="1920"/>
                  </a:cubicBezTo>
                  <a:cubicBezTo>
                    <a:pt x="501" y="1220"/>
                    <a:pt x="801" y="586"/>
                    <a:pt x="1368" y="319"/>
                  </a:cubicBezTo>
                  <a:cubicBezTo>
                    <a:pt x="1529" y="238"/>
                    <a:pt x="1716" y="194"/>
                    <a:pt x="1911" y="194"/>
                  </a:cubicBezTo>
                  <a:cubicBezTo>
                    <a:pt x="2039" y="194"/>
                    <a:pt x="2170" y="213"/>
                    <a:pt x="2302" y="252"/>
                  </a:cubicBezTo>
                  <a:cubicBezTo>
                    <a:pt x="2535" y="319"/>
                    <a:pt x="2736" y="453"/>
                    <a:pt x="2902" y="619"/>
                  </a:cubicBezTo>
                  <a:lnTo>
                    <a:pt x="2769" y="819"/>
                  </a:lnTo>
                  <a:lnTo>
                    <a:pt x="3002" y="753"/>
                  </a:lnTo>
                  <a:lnTo>
                    <a:pt x="3369" y="419"/>
                  </a:lnTo>
                  <a:cubicBezTo>
                    <a:pt x="3027" y="134"/>
                    <a:pt x="2543" y="0"/>
                    <a:pt x="20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2051;p34"/>
            <p:cNvSpPr/>
            <p:nvPr/>
          </p:nvSpPr>
          <p:spPr>
            <a:xfrm>
              <a:off x="7901863" y="2814400"/>
              <a:ext cx="88425" cy="88075"/>
            </a:xfrm>
            <a:custGeom>
              <a:avLst/>
              <a:gdLst/>
              <a:ahLst/>
              <a:cxnLst/>
              <a:rect l="l" t="t" r="r" b="b"/>
              <a:pathLst>
                <a:path w="3537" h="3523" extrusionOk="0">
                  <a:moveTo>
                    <a:pt x="2018" y="0"/>
                  </a:moveTo>
                  <a:cubicBezTo>
                    <a:pt x="1676" y="0"/>
                    <a:pt x="1341" y="70"/>
                    <a:pt x="1068" y="206"/>
                  </a:cubicBezTo>
                  <a:cubicBezTo>
                    <a:pt x="468" y="507"/>
                    <a:pt x="67" y="1074"/>
                    <a:pt x="34" y="1741"/>
                  </a:cubicBezTo>
                  <a:cubicBezTo>
                    <a:pt x="1" y="2408"/>
                    <a:pt x="401" y="2942"/>
                    <a:pt x="835" y="3209"/>
                  </a:cubicBezTo>
                  <a:cubicBezTo>
                    <a:pt x="1148" y="3428"/>
                    <a:pt x="1573" y="3522"/>
                    <a:pt x="2007" y="3522"/>
                  </a:cubicBezTo>
                  <a:cubicBezTo>
                    <a:pt x="2497" y="3522"/>
                    <a:pt x="2999" y="3403"/>
                    <a:pt x="3370" y="3209"/>
                  </a:cubicBezTo>
                  <a:lnTo>
                    <a:pt x="3370" y="3142"/>
                  </a:lnTo>
                  <a:lnTo>
                    <a:pt x="3370" y="2441"/>
                  </a:lnTo>
                  <a:lnTo>
                    <a:pt x="3536" y="2241"/>
                  </a:lnTo>
                  <a:lnTo>
                    <a:pt x="2502" y="2241"/>
                  </a:lnTo>
                  <a:lnTo>
                    <a:pt x="2135" y="2475"/>
                  </a:lnTo>
                  <a:lnTo>
                    <a:pt x="2135" y="2475"/>
                  </a:lnTo>
                  <a:lnTo>
                    <a:pt x="2869" y="2441"/>
                  </a:lnTo>
                  <a:lnTo>
                    <a:pt x="2869" y="3075"/>
                  </a:lnTo>
                  <a:cubicBezTo>
                    <a:pt x="2869" y="3175"/>
                    <a:pt x="2869" y="3175"/>
                    <a:pt x="2736" y="3209"/>
                  </a:cubicBezTo>
                  <a:cubicBezTo>
                    <a:pt x="2502" y="3275"/>
                    <a:pt x="2269" y="3275"/>
                    <a:pt x="2069" y="3275"/>
                  </a:cubicBezTo>
                  <a:cubicBezTo>
                    <a:pt x="1302" y="3209"/>
                    <a:pt x="768" y="2642"/>
                    <a:pt x="634" y="1908"/>
                  </a:cubicBezTo>
                  <a:cubicBezTo>
                    <a:pt x="501" y="1241"/>
                    <a:pt x="835" y="607"/>
                    <a:pt x="1368" y="340"/>
                  </a:cubicBezTo>
                  <a:cubicBezTo>
                    <a:pt x="1533" y="257"/>
                    <a:pt x="1724" y="200"/>
                    <a:pt x="1924" y="200"/>
                  </a:cubicBezTo>
                  <a:cubicBezTo>
                    <a:pt x="2047" y="200"/>
                    <a:pt x="2175" y="222"/>
                    <a:pt x="2302" y="273"/>
                  </a:cubicBezTo>
                  <a:cubicBezTo>
                    <a:pt x="2536" y="340"/>
                    <a:pt x="2736" y="440"/>
                    <a:pt x="2903" y="640"/>
                  </a:cubicBezTo>
                  <a:lnTo>
                    <a:pt x="2769" y="840"/>
                  </a:lnTo>
                  <a:lnTo>
                    <a:pt x="3003" y="774"/>
                  </a:lnTo>
                  <a:lnTo>
                    <a:pt x="3370" y="440"/>
                  </a:lnTo>
                  <a:cubicBezTo>
                    <a:pt x="3015" y="145"/>
                    <a:pt x="2510" y="0"/>
                    <a:pt x="20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2052;p34"/>
            <p:cNvSpPr/>
            <p:nvPr/>
          </p:nvSpPr>
          <p:spPr>
            <a:xfrm>
              <a:off x="7222213" y="3834300"/>
              <a:ext cx="88425" cy="88075"/>
            </a:xfrm>
            <a:custGeom>
              <a:avLst/>
              <a:gdLst/>
              <a:ahLst/>
              <a:cxnLst/>
              <a:rect l="l" t="t" r="r" b="b"/>
              <a:pathLst>
                <a:path w="3537" h="3523" extrusionOk="0">
                  <a:moveTo>
                    <a:pt x="2018" y="0"/>
                  </a:moveTo>
                  <a:cubicBezTo>
                    <a:pt x="1676" y="0"/>
                    <a:pt x="1341" y="70"/>
                    <a:pt x="1068" y="206"/>
                  </a:cubicBezTo>
                  <a:cubicBezTo>
                    <a:pt x="468" y="507"/>
                    <a:pt x="34" y="1074"/>
                    <a:pt x="34" y="1741"/>
                  </a:cubicBezTo>
                  <a:cubicBezTo>
                    <a:pt x="1" y="2408"/>
                    <a:pt x="401" y="2942"/>
                    <a:pt x="801" y="3208"/>
                  </a:cubicBezTo>
                  <a:cubicBezTo>
                    <a:pt x="1131" y="3428"/>
                    <a:pt x="1563" y="3522"/>
                    <a:pt x="2002" y="3522"/>
                  </a:cubicBezTo>
                  <a:cubicBezTo>
                    <a:pt x="2497" y="3522"/>
                    <a:pt x="2999" y="3403"/>
                    <a:pt x="3370" y="3208"/>
                  </a:cubicBezTo>
                  <a:lnTo>
                    <a:pt x="3370" y="3142"/>
                  </a:lnTo>
                  <a:lnTo>
                    <a:pt x="3370" y="2441"/>
                  </a:lnTo>
                  <a:lnTo>
                    <a:pt x="3536" y="2241"/>
                  </a:lnTo>
                  <a:lnTo>
                    <a:pt x="2502" y="2241"/>
                  </a:lnTo>
                  <a:lnTo>
                    <a:pt x="2135" y="2475"/>
                  </a:lnTo>
                  <a:lnTo>
                    <a:pt x="2869" y="2441"/>
                  </a:lnTo>
                  <a:lnTo>
                    <a:pt x="2869" y="3075"/>
                  </a:lnTo>
                  <a:cubicBezTo>
                    <a:pt x="2869" y="3175"/>
                    <a:pt x="2869" y="3175"/>
                    <a:pt x="2702" y="3208"/>
                  </a:cubicBezTo>
                  <a:cubicBezTo>
                    <a:pt x="2502" y="3275"/>
                    <a:pt x="2269" y="3275"/>
                    <a:pt x="2035" y="3275"/>
                  </a:cubicBezTo>
                  <a:cubicBezTo>
                    <a:pt x="1301" y="3208"/>
                    <a:pt x="734" y="2641"/>
                    <a:pt x="601" y="1908"/>
                  </a:cubicBezTo>
                  <a:cubicBezTo>
                    <a:pt x="501" y="1240"/>
                    <a:pt x="801" y="607"/>
                    <a:pt x="1368" y="340"/>
                  </a:cubicBezTo>
                  <a:cubicBezTo>
                    <a:pt x="1533" y="257"/>
                    <a:pt x="1724" y="200"/>
                    <a:pt x="1924" y="200"/>
                  </a:cubicBezTo>
                  <a:cubicBezTo>
                    <a:pt x="2047" y="200"/>
                    <a:pt x="2175" y="222"/>
                    <a:pt x="2302" y="273"/>
                  </a:cubicBezTo>
                  <a:cubicBezTo>
                    <a:pt x="2536" y="340"/>
                    <a:pt x="2736" y="440"/>
                    <a:pt x="2903" y="640"/>
                  </a:cubicBezTo>
                  <a:lnTo>
                    <a:pt x="2769" y="840"/>
                  </a:lnTo>
                  <a:lnTo>
                    <a:pt x="3003" y="773"/>
                  </a:lnTo>
                  <a:lnTo>
                    <a:pt x="3370" y="440"/>
                  </a:lnTo>
                  <a:cubicBezTo>
                    <a:pt x="3015" y="144"/>
                    <a:pt x="2510" y="0"/>
                    <a:pt x="20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2053;p34"/>
            <p:cNvSpPr/>
            <p:nvPr/>
          </p:nvSpPr>
          <p:spPr>
            <a:xfrm>
              <a:off x="7631663" y="3483150"/>
              <a:ext cx="88425" cy="88125"/>
            </a:xfrm>
            <a:custGeom>
              <a:avLst/>
              <a:gdLst/>
              <a:ahLst/>
              <a:cxnLst/>
              <a:rect l="l" t="t" r="r" b="b"/>
              <a:pathLst>
                <a:path w="3537" h="3525" extrusionOk="0">
                  <a:moveTo>
                    <a:pt x="2035" y="0"/>
                  </a:moveTo>
                  <a:cubicBezTo>
                    <a:pt x="1688" y="0"/>
                    <a:pt x="1346" y="70"/>
                    <a:pt x="1068" y="209"/>
                  </a:cubicBezTo>
                  <a:cubicBezTo>
                    <a:pt x="501" y="509"/>
                    <a:pt x="68" y="1076"/>
                    <a:pt x="34" y="1743"/>
                  </a:cubicBezTo>
                  <a:cubicBezTo>
                    <a:pt x="1" y="2411"/>
                    <a:pt x="435" y="2944"/>
                    <a:pt x="835" y="3211"/>
                  </a:cubicBezTo>
                  <a:cubicBezTo>
                    <a:pt x="1149" y="3431"/>
                    <a:pt x="1573" y="3525"/>
                    <a:pt x="2008" y="3525"/>
                  </a:cubicBezTo>
                  <a:cubicBezTo>
                    <a:pt x="2497" y="3525"/>
                    <a:pt x="2999" y="3405"/>
                    <a:pt x="3370" y="3211"/>
                  </a:cubicBezTo>
                  <a:lnTo>
                    <a:pt x="3370" y="3144"/>
                  </a:lnTo>
                  <a:lnTo>
                    <a:pt x="3370" y="2444"/>
                  </a:lnTo>
                  <a:lnTo>
                    <a:pt x="3537" y="2244"/>
                  </a:lnTo>
                  <a:lnTo>
                    <a:pt x="2503" y="2244"/>
                  </a:lnTo>
                  <a:lnTo>
                    <a:pt x="2136" y="2444"/>
                  </a:lnTo>
                  <a:lnTo>
                    <a:pt x="2870" y="2444"/>
                  </a:lnTo>
                  <a:lnTo>
                    <a:pt x="2870" y="3078"/>
                  </a:lnTo>
                  <a:cubicBezTo>
                    <a:pt x="2870" y="3144"/>
                    <a:pt x="2870" y="3178"/>
                    <a:pt x="2736" y="3211"/>
                  </a:cubicBezTo>
                  <a:cubicBezTo>
                    <a:pt x="2503" y="3278"/>
                    <a:pt x="2269" y="3278"/>
                    <a:pt x="2069" y="3278"/>
                  </a:cubicBezTo>
                  <a:cubicBezTo>
                    <a:pt x="1335" y="3211"/>
                    <a:pt x="768" y="2644"/>
                    <a:pt x="635" y="1910"/>
                  </a:cubicBezTo>
                  <a:cubicBezTo>
                    <a:pt x="501" y="1243"/>
                    <a:pt x="835" y="609"/>
                    <a:pt x="1369" y="342"/>
                  </a:cubicBezTo>
                  <a:cubicBezTo>
                    <a:pt x="1546" y="253"/>
                    <a:pt x="1754" y="194"/>
                    <a:pt x="1971" y="194"/>
                  </a:cubicBezTo>
                  <a:cubicBezTo>
                    <a:pt x="2080" y="194"/>
                    <a:pt x="2191" y="209"/>
                    <a:pt x="2303" y="242"/>
                  </a:cubicBezTo>
                  <a:cubicBezTo>
                    <a:pt x="2536" y="309"/>
                    <a:pt x="2736" y="442"/>
                    <a:pt x="2903" y="609"/>
                  </a:cubicBezTo>
                  <a:lnTo>
                    <a:pt x="2803" y="843"/>
                  </a:lnTo>
                  <a:lnTo>
                    <a:pt x="3003" y="776"/>
                  </a:lnTo>
                  <a:lnTo>
                    <a:pt x="3370" y="409"/>
                  </a:lnTo>
                  <a:cubicBezTo>
                    <a:pt x="3020" y="137"/>
                    <a:pt x="2522" y="0"/>
                    <a:pt x="20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2054;p34"/>
            <p:cNvSpPr/>
            <p:nvPr/>
          </p:nvSpPr>
          <p:spPr>
            <a:xfrm>
              <a:off x="6975363" y="2605025"/>
              <a:ext cx="88425" cy="87500"/>
            </a:xfrm>
            <a:custGeom>
              <a:avLst/>
              <a:gdLst/>
              <a:ahLst/>
              <a:cxnLst/>
              <a:rect l="l" t="t" r="r" b="b"/>
              <a:pathLst>
                <a:path w="3537" h="3500" extrusionOk="0">
                  <a:moveTo>
                    <a:pt x="2035" y="0"/>
                  </a:moveTo>
                  <a:cubicBezTo>
                    <a:pt x="1688" y="0"/>
                    <a:pt x="1346" y="70"/>
                    <a:pt x="1068" y="209"/>
                  </a:cubicBezTo>
                  <a:cubicBezTo>
                    <a:pt x="468" y="509"/>
                    <a:pt x="34" y="1076"/>
                    <a:pt x="34" y="1710"/>
                  </a:cubicBezTo>
                  <a:cubicBezTo>
                    <a:pt x="1" y="2410"/>
                    <a:pt x="401" y="2944"/>
                    <a:pt x="835" y="3211"/>
                  </a:cubicBezTo>
                  <a:cubicBezTo>
                    <a:pt x="1147" y="3414"/>
                    <a:pt x="1568" y="3500"/>
                    <a:pt x="2000" y="3500"/>
                  </a:cubicBezTo>
                  <a:cubicBezTo>
                    <a:pt x="2492" y="3500"/>
                    <a:pt x="2997" y="3388"/>
                    <a:pt x="3370" y="3211"/>
                  </a:cubicBezTo>
                  <a:lnTo>
                    <a:pt x="3370" y="3144"/>
                  </a:lnTo>
                  <a:lnTo>
                    <a:pt x="3370" y="2444"/>
                  </a:lnTo>
                  <a:lnTo>
                    <a:pt x="3537" y="2244"/>
                  </a:lnTo>
                  <a:lnTo>
                    <a:pt x="2503" y="2244"/>
                  </a:lnTo>
                  <a:lnTo>
                    <a:pt x="2136" y="2444"/>
                  </a:lnTo>
                  <a:lnTo>
                    <a:pt x="2870" y="2444"/>
                  </a:lnTo>
                  <a:lnTo>
                    <a:pt x="2870" y="3078"/>
                  </a:lnTo>
                  <a:cubicBezTo>
                    <a:pt x="2870" y="3144"/>
                    <a:pt x="2870" y="3178"/>
                    <a:pt x="2703" y="3211"/>
                  </a:cubicBezTo>
                  <a:cubicBezTo>
                    <a:pt x="2586" y="3250"/>
                    <a:pt x="2457" y="3266"/>
                    <a:pt x="2323" y="3266"/>
                  </a:cubicBezTo>
                  <a:cubicBezTo>
                    <a:pt x="2229" y="3266"/>
                    <a:pt x="2132" y="3258"/>
                    <a:pt x="2036" y="3244"/>
                  </a:cubicBezTo>
                  <a:cubicBezTo>
                    <a:pt x="1302" y="3211"/>
                    <a:pt x="735" y="2611"/>
                    <a:pt x="601" y="1910"/>
                  </a:cubicBezTo>
                  <a:cubicBezTo>
                    <a:pt x="501" y="1243"/>
                    <a:pt x="801" y="609"/>
                    <a:pt x="1368" y="342"/>
                  </a:cubicBezTo>
                  <a:cubicBezTo>
                    <a:pt x="1546" y="253"/>
                    <a:pt x="1754" y="194"/>
                    <a:pt x="1971" y="194"/>
                  </a:cubicBezTo>
                  <a:cubicBezTo>
                    <a:pt x="2080" y="194"/>
                    <a:pt x="2191" y="209"/>
                    <a:pt x="2302" y="242"/>
                  </a:cubicBezTo>
                  <a:cubicBezTo>
                    <a:pt x="2536" y="309"/>
                    <a:pt x="2736" y="442"/>
                    <a:pt x="2903" y="609"/>
                  </a:cubicBezTo>
                  <a:lnTo>
                    <a:pt x="2769" y="843"/>
                  </a:lnTo>
                  <a:lnTo>
                    <a:pt x="3003" y="776"/>
                  </a:lnTo>
                  <a:lnTo>
                    <a:pt x="3370" y="409"/>
                  </a:lnTo>
                  <a:cubicBezTo>
                    <a:pt x="3020" y="137"/>
                    <a:pt x="2522" y="0"/>
                    <a:pt x="20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2055;p34"/>
            <p:cNvSpPr/>
            <p:nvPr/>
          </p:nvSpPr>
          <p:spPr>
            <a:xfrm>
              <a:off x="6749388" y="2404100"/>
              <a:ext cx="88400" cy="88075"/>
            </a:xfrm>
            <a:custGeom>
              <a:avLst/>
              <a:gdLst/>
              <a:ahLst/>
              <a:cxnLst/>
              <a:rect l="l" t="t" r="r" b="b"/>
              <a:pathLst>
                <a:path w="3536" h="3523" extrusionOk="0">
                  <a:moveTo>
                    <a:pt x="2017" y="1"/>
                  </a:moveTo>
                  <a:cubicBezTo>
                    <a:pt x="1676" y="1"/>
                    <a:pt x="1341" y="70"/>
                    <a:pt x="1067" y="207"/>
                  </a:cubicBezTo>
                  <a:cubicBezTo>
                    <a:pt x="467" y="507"/>
                    <a:pt x="67" y="1074"/>
                    <a:pt x="33" y="1741"/>
                  </a:cubicBezTo>
                  <a:cubicBezTo>
                    <a:pt x="0" y="2408"/>
                    <a:pt x="400" y="2942"/>
                    <a:pt x="834" y="3209"/>
                  </a:cubicBezTo>
                  <a:cubicBezTo>
                    <a:pt x="1148" y="3429"/>
                    <a:pt x="1572" y="3523"/>
                    <a:pt x="2007" y="3523"/>
                  </a:cubicBezTo>
                  <a:cubicBezTo>
                    <a:pt x="2496" y="3523"/>
                    <a:pt x="2998" y="3403"/>
                    <a:pt x="3369" y="3209"/>
                  </a:cubicBezTo>
                  <a:lnTo>
                    <a:pt x="3369" y="3142"/>
                  </a:lnTo>
                  <a:lnTo>
                    <a:pt x="3369" y="2442"/>
                  </a:lnTo>
                  <a:lnTo>
                    <a:pt x="3536" y="2242"/>
                  </a:lnTo>
                  <a:lnTo>
                    <a:pt x="2502" y="2242"/>
                  </a:lnTo>
                  <a:lnTo>
                    <a:pt x="2135" y="2475"/>
                  </a:lnTo>
                  <a:lnTo>
                    <a:pt x="2869" y="2442"/>
                  </a:lnTo>
                  <a:lnTo>
                    <a:pt x="2869" y="3075"/>
                  </a:lnTo>
                  <a:cubicBezTo>
                    <a:pt x="2869" y="3176"/>
                    <a:pt x="2869" y="3176"/>
                    <a:pt x="2735" y="3209"/>
                  </a:cubicBezTo>
                  <a:cubicBezTo>
                    <a:pt x="2502" y="3276"/>
                    <a:pt x="2268" y="3276"/>
                    <a:pt x="2068" y="3276"/>
                  </a:cubicBezTo>
                  <a:cubicBezTo>
                    <a:pt x="1301" y="3209"/>
                    <a:pt x="767" y="2642"/>
                    <a:pt x="634" y="1908"/>
                  </a:cubicBezTo>
                  <a:cubicBezTo>
                    <a:pt x="500" y="1241"/>
                    <a:pt x="834" y="607"/>
                    <a:pt x="1368" y="340"/>
                  </a:cubicBezTo>
                  <a:cubicBezTo>
                    <a:pt x="1533" y="258"/>
                    <a:pt x="1723" y="201"/>
                    <a:pt x="1923" y="201"/>
                  </a:cubicBezTo>
                  <a:cubicBezTo>
                    <a:pt x="2047" y="201"/>
                    <a:pt x="2174" y="222"/>
                    <a:pt x="2302" y="273"/>
                  </a:cubicBezTo>
                  <a:cubicBezTo>
                    <a:pt x="2535" y="340"/>
                    <a:pt x="2735" y="440"/>
                    <a:pt x="2902" y="640"/>
                  </a:cubicBezTo>
                  <a:lnTo>
                    <a:pt x="2769" y="841"/>
                  </a:lnTo>
                  <a:lnTo>
                    <a:pt x="3002" y="774"/>
                  </a:lnTo>
                  <a:lnTo>
                    <a:pt x="3369" y="440"/>
                  </a:lnTo>
                  <a:cubicBezTo>
                    <a:pt x="3015" y="145"/>
                    <a:pt x="2509" y="1"/>
                    <a:pt x="20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2056;p34"/>
            <p:cNvSpPr/>
            <p:nvPr/>
          </p:nvSpPr>
          <p:spPr>
            <a:xfrm>
              <a:off x="7120463" y="2136550"/>
              <a:ext cx="188500" cy="113450"/>
            </a:xfrm>
            <a:custGeom>
              <a:avLst/>
              <a:gdLst/>
              <a:ahLst/>
              <a:cxnLst/>
              <a:rect l="l" t="t" r="r" b="b"/>
              <a:pathLst>
                <a:path w="7540" h="4538" extrusionOk="0">
                  <a:moveTo>
                    <a:pt x="2269" y="1"/>
                  </a:moveTo>
                  <a:cubicBezTo>
                    <a:pt x="1035" y="1"/>
                    <a:pt x="1" y="1035"/>
                    <a:pt x="1" y="2269"/>
                  </a:cubicBezTo>
                  <a:cubicBezTo>
                    <a:pt x="1" y="3503"/>
                    <a:pt x="1035" y="4538"/>
                    <a:pt x="2269" y="4538"/>
                  </a:cubicBezTo>
                  <a:cubicBezTo>
                    <a:pt x="2936" y="4538"/>
                    <a:pt x="3570" y="4237"/>
                    <a:pt x="4004" y="3704"/>
                  </a:cubicBezTo>
                  <a:cubicBezTo>
                    <a:pt x="4037" y="3704"/>
                    <a:pt x="4037" y="3670"/>
                    <a:pt x="4037" y="3637"/>
                  </a:cubicBezTo>
                  <a:lnTo>
                    <a:pt x="3737" y="3003"/>
                  </a:lnTo>
                  <a:cubicBezTo>
                    <a:pt x="3737" y="2970"/>
                    <a:pt x="3704" y="2970"/>
                    <a:pt x="3704" y="2970"/>
                  </a:cubicBezTo>
                  <a:cubicBezTo>
                    <a:pt x="3670" y="2970"/>
                    <a:pt x="3670" y="2970"/>
                    <a:pt x="3637" y="3003"/>
                  </a:cubicBezTo>
                  <a:cubicBezTo>
                    <a:pt x="3370" y="3503"/>
                    <a:pt x="2836" y="3837"/>
                    <a:pt x="2269" y="3837"/>
                  </a:cubicBezTo>
                  <a:cubicBezTo>
                    <a:pt x="1402" y="3837"/>
                    <a:pt x="701" y="3136"/>
                    <a:pt x="701" y="2269"/>
                  </a:cubicBezTo>
                  <a:cubicBezTo>
                    <a:pt x="701" y="1435"/>
                    <a:pt x="1402" y="735"/>
                    <a:pt x="2269" y="735"/>
                  </a:cubicBezTo>
                  <a:cubicBezTo>
                    <a:pt x="2903" y="735"/>
                    <a:pt x="3470" y="1102"/>
                    <a:pt x="3704" y="1635"/>
                  </a:cubicBezTo>
                  <a:lnTo>
                    <a:pt x="4404" y="3237"/>
                  </a:lnTo>
                  <a:lnTo>
                    <a:pt x="4471" y="3437"/>
                  </a:lnTo>
                  <a:cubicBezTo>
                    <a:pt x="4804" y="4171"/>
                    <a:pt x="5271" y="4504"/>
                    <a:pt x="6005" y="4504"/>
                  </a:cubicBezTo>
                  <a:cubicBezTo>
                    <a:pt x="6873" y="4504"/>
                    <a:pt x="7540" y="3937"/>
                    <a:pt x="7540" y="3170"/>
                  </a:cubicBezTo>
                  <a:cubicBezTo>
                    <a:pt x="7540" y="2403"/>
                    <a:pt x="7106" y="2102"/>
                    <a:pt x="6372" y="1869"/>
                  </a:cubicBezTo>
                  <a:cubicBezTo>
                    <a:pt x="6305" y="1836"/>
                    <a:pt x="6239" y="1836"/>
                    <a:pt x="6172" y="1802"/>
                  </a:cubicBezTo>
                  <a:cubicBezTo>
                    <a:pt x="5705" y="1669"/>
                    <a:pt x="5438" y="1569"/>
                    <a:pt x="5438" y="1202"/>
                  </a:cubicBezTo>
                  <a:cubicBezTo>
                    <a:pt x="5438" y="902"/>
                    <a:pt x="5672" y="701"/>
                    <a:pt x="5972" y="701"/>
                  </a:cubicBezTo>
                  <a:cubicBezTo>
                    <a:pt x="6205" y="701"/>
                    <a:pt x="6406" y="801"/>
                    <a:pt x="6539" y="1035"/>
                  </a:cubicBezTo>
                  <a:lnTo>
                    <a:pt x="6606" y="1035"/>
                  </a:lnTo>
                  <a:lnTo>
                    <a:pt x="7106" y="801"/>
                  </a:lnTo>
                  <a:cubicBezTo>
                    <a:pt x="7106" y="801"/>
                    <a:pt x="7106" y="768"/>
                    <a:pt x="7106" y="768"/>
                  </a:cubicBezTo>
                  <a:cubicBezTo>
                    <a:pt x="7139" y="735"/>
                    <a:pt x="7139" y="735"/>
                    <a:pt x="7106" y="735"/>
                  </a:cubicBezTo>
                  <a:cubicBezTo>
                    <a:pt x="6873" y="268"/>
                    <a:pt x="6506" y="68"/>
                    <a:pt x="6005" y="68"/>
                  </a:cubicBezTo>
                  <a:cubicBezTo>
                    <a:pt x="5238" y="68"/>
                    <a:pt x="4738" y="501"/>
                    <a:pt x="4738" y="1202"/>
                  </a:cubicBezTo>
                  <a:cubicBezTo>
                    <a:pt x="4738" y="1936"/>
                    <a:pt x="5238" y="2236"/>
                    <a:pt x="6105" y="2536"/>
                  </a:cubicBezTo>
                  <a:cubicBezTo>
                    <a:pt x="6606" y="2703"/>
                    <a:pt x="6839" y="2770"/>
                    <a:pt x="6839" y="3136"/>
                  </a:cubicBezTo>
                  <a:cubicBezTo>
                    <a:pt x="6839" y="3516"/>
                    <a:pt x="6509" y="3806"/>
                    <a:pt x="6047" y="3806"/>
                  </a:cubicBezTo>
                  <a:cubicBezTo>
                    <a:pt x="6022" y="3806"/>
                    <a:pt x="5997" y="3805"/>
                    <a:pt x="5972" y="3804"/>
                  </a:cubicBezTo>
                  <a:cubicBezTo>
                    <a:pt x="5438" y="3804"/>
                    <a:pt x="5271" y="3537"/>
                    <a:pt x="5071" y="3070"/>
                  </a:cubicBezTo>
                  <a:cubicBezTo>
                    <a:pt x="4738" y="2303"/>
                    <a:pt x="4371" y="1402"/>
                    <a:pt x="4371" y="1402"/>
                  </a:cubicBezTo>
                  <a:cubicBezTo>
                    <a:pt x="3970" y="535"/>
                    <a:pt x="3203" y="1"/>
                    <a:pt x="22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2057;p34"/>
            <p:cNvSpPr/>
            <p:nvPr/>
          </p:nvSpPr>
          <p:spPr>
            <a:xfrm>
              <a:off x="7053763" y="3094750"/>
              <a:ext cx="187650" cy="112600"/>
            </a:xfrm>
            <a:custGeom>
              <a:avLst/>
              <a:gdLst/>
              <a:ahLst/>
              <a:cxnLst/>
              <a:rect l="l" t="t" r="r" b="b"/>
              <a:pathLst>
                <a:path w="7506" h="4504" extrusionOk="0">
                  <a:moveTo>
                    <a:pt x="2269" y="0"/>
                  </a:moveTo>
                  <a:cubicBezTo>
                    <a:pt x="1001" y="0"/>
                    <a:pt x="0" y="1001"/>
                    <a:pt x="0" y="2235"/>
                  </a:cubicBezTo>
                  <a:cubicBezTo>
                    <a:pt x="0" y="3503"/>
                    <a:pt x="1001" y="4504"/>
                    <a:pt x="2269" y="4504"/>
                  </a:cubicBezTo>
                  <a:cubicBezTo>
                    <a:pt x="2936" y="4504"/>
                    <a:pt x="3570" y="4203"/>
                    <a:pt x="4003" y="3670"/>
                  </a:cubicBezTo>
                  <a:cubicBezTo>
                    <a:pt x="4037" y="3670"/>
                    <a:pt x="4037" y="3636"/>
                    <a:pt x="4003" y="3636"/>
                  </a:cubicBezTo>
                  <a:lnTo>
                    <a:pt x="3736" y="2969"/>
                  </a:lnTo>
                  <a:cubicBezTo>
                    <a:pt x="3736" y="2969"/>
                    <a:pt x="3703" y="2936"/>
                    <a:pt x="3703" y="2936"/>
                  </a:cubicBezTo>
                  <a:cubicBezTo>
                    <a:pt x="3670" y="2936"/>
                    <a:pt x="3636" y="2936"/>
                    <a:pt x="3636" y="2969"/>
                  </a:cubicBezTo>
                  <a:cubicBezTo>
                    <a:pt x="3369" y="3470"/>
                    <a:pt x="2836" y="3803"/>
                    <a:pt x="2269" y="3803"/>
                  </a:cubicBezTo>
                  <a:cubicBezTo>
                    <a:pt x="1401" y="3803"/>
                    <a:pt x="701" y="3103"/>
                    <a:pt x="701" y="2269"/>
                  </a:cubicBezTo>
                  <a:cubicBezTo>
                    <a:pt x="701" y="1401"/>
                    <a:pt x="1401" y="701"/>
                    <a:pt x="2269" y="701"/>
                  </a:cubicBezTo>
                  <a:cubicBezTo>
                    <a:pt x="2869" y="701"/>
                    <a:pt x="3470" y="1068"/>
                    <a:pt x="3670" y="1635"/>
                  </a:cubicBezTo>
                  <a:lnTo>
                    <a:pt x="4370" y="3236"/>
                  </a:lnTo>
                  <a:lnTo>
                    <a:pt x="4470" y="3403"/>
                  </a:lnTo>
                  <a:cubicBezTo>
                    <a:pt x="4804" y="4137"/>
                    <a:pt x="5271" y="4470"/>
                    <a:pt x="6005" y="4470"/>
                  </a:cubicBezTo>
                  <a:cubicBezTo>
                    <a:pt x="6872" y="4470"/>
                    <a:pt x="7506" y="3903"/>
                    <a:pt x="7506" y="3136"/>
                  </a:cubicBezTo>
                  <a:cubicBezTo>
                    <a:pt x="7506" y="2369"/>
                    <a:pt x="7105" y="2102"/>
                    <a:pt x="6372" y="1835"/>
                  </a:cubicBezTo>
                  <a:cubicBezTo>
                    <a:pt x="6305" y="1835"/>
                    <a:pt x="6238" y="1802"/>
                    <a:pt x="6171" y="1768"/>
                  </a:cubicBezTo>
                  <a:cubicBezTo>
                    <a:pt x="5704" y="1635"/>
                    <a:pt x="5404" y="1535"/>
                    <a:pt x="5404" y="1168"/>
                  </a:cubicBezTo>
                  <a:cubicBezTo>
                    <a:pt x="5404" y="901"/>
                    <a:pt x="5638" y="668"/>
                    <a:pt x="5971" y="668"/>
                  </a:cubicBezTo>
                  <a:cubicBezTo>
                    <a:pt x="6205" y="668"/>
                    <a:pt x="6372" y="768"/>
                    <a:pt x="6538" y="1001"/>
                  </a:cubicBezTo>
                  <a:cubicBezTo>
                    <a:pt x="6555" y="1018"/>
                    <a:pt x="6563" y="1026"/>
                    <a:pt x="6572" y="1026"/>
                  </a:cubicBezTo>
                  <a:cubicBezTo>
                    <a:pt x="6580" y="1026"/>
                    <a:pt x="6588" y="1018"/>
                    <a:pt x="6605" y="1001"/>
                  </a:cubicBezTo>
                  <a:lnTo>
                    <a:pt x="7072" y="768"/>
                  </a:lnTo>
                  <a:cubicBezTo>
                    <a:pt x="7105" y="768"/>
                    <a:pt x="7105" y="768"/>
                    <a:pt x="7105" y="734"/>
                  </a:cubicBezTo>
                  <a:cubicBezTo>
                    <a:pt x="7105" y="734"/>
                    <a:pt x="7105" y="701"/>
                    <a:pt x="7105" y="701"/>
                  </a:cubicBezTo>
                  <a:cubicBezTo>
                    <a:pt x="6839" y="234"/>
                    <a:pt x="6505" y="34"/>
                    <a:pt x="6005" y="34"/>
                  </a:cubicBezTo>
                  <a:cubicBezTo>
                    <a:pt x="5237" y="34"/>
                    <a:pt x="4737" y="501"/>
                    <a:pt x="4737" y="1201"/>
                  </a:cubicBezTo>
                  <a:cubicBezTo>
                    <a:pt x="4737" y="1935"/>
                    <a:pt x="5204" y="2202"/>
                    <a:pt x="6105" y="2502"/>
                  </a:cubicBezTo>
                  <a:cubicBezTo>
                    <a:pt x="6605" y="2669"/>
                    <a:pt x="6805" y="2769"/>
                    <a:pt x="6805" y="3103"/>
                  </a:cubicBezTo>
                  <a:cubicBezTo>
                    <a:pt x="6805" y="3536"/>
                    <a:pt x="6438" y="3803"/>
                    <a:pt x="5938" y="3803"/>
                  </a:cubicBezTo>
                  <a:cubicBezTo>
                    <a:pt x="5438" y="3770"/>
                    <a:pt x="5271" y="3503"/>
                    <a:pt x="5071" y="3036"/>
                  </a:cubicBezTo>
                  <a:cubicBezTo>
                    <a:pt x="4737" y="2269"/>
                    <a:pt x="4337" y="1401"/>
                    <a:pt x="4337" y="1368"/>
                  </a:cubicBezTo>
                  <a:cubicBezTo>
                    <a:pt x="3970" y="501"/>
                    <a:pt x="3203" y="0"/>
                    <a:pt x="22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2058;p34"/>
            <p:cNvSpPr/>
            <p:nvPr/>
          </p:nvSpPr>
          <p:spPr>
            <a:xfrm>
              <a:off x="6868638" y="2323175"/>
              <a:ext cx="159300" cy="142850"/>
            </a:xfrm>
            <a:custGeom>
              <a:avLst/>
              <a:gdLst/>
              <a:ahLst/>
              <a:cxnLst/>
              <a:rect l="l" t="t" r="r" b="b"/>
              <a:pathLst>
                <a:path w="6372" h="5714" extrusionOk="0">
                  <a:moveTo>
                    <a:pt x="4673" y="0"/>
                  </a:moveTo>
                  <a:cubicBezTo>
                    <a:pt x="4156" y="0"/>
                    <a:pt x="3680" y="342"/>
                    <a:pt x="3403" y="342"/>
                  </a:cubicBezTo>
                  <a:cubicBezTo>
                    <a:pt x="3117" y="342"/>
                    <a:pt x="2710" y="39"/>
                    <a:pt x="2239" y="39"/>
                  </a:cubicBezTo>
                  <a:cubicBezTo>
                    <a:pt x="2216" y="39"/>
                    <a:pt x="2192" y="40"/>
                    <a:pt x="2168" y="41"/>
                  </a:cubicBezTo>
                  <a:cubicBezTo>
                    <a:pt x="1535" y="41"/>
                    <a:pt x="967" y="408"/>
                    <a:pt x="667" y="975"/>
                  </a:cubicBezTo>
                  <a:cubicBezTo>
                    <a:pt x="0" y="2109"/>
                    <a:pt x="467" y="3811"/>
                    <a:pt x="1101" y="4778"/>
                  </a:cubicBezTo>
                  <a:cubicBezTo>
                    <a:pt x="1424" y="5199"/>
                    <a:pt x="1779" y="5714"/>
                    <a:pt x="2257" y="5714"/>
                  </a:cubicBezTo>
                  <a:cubicBezTo>
                    <a:pt x="2272" y="5714"/>
                    <a:pt x="2287" y="5713"/>
                    <a:pt x="2302" y="5712"/>
                  </a:cubicBezTo>
                  <a:cubicBezTo>
                    <a:pt x="2769" y="5712"/>
                    <a:pt x="2936" y="5412"/>
                    <a:pt x="3503" y="5412"/>
                  </a:cubicBezTo>
                  <a:cubicBezTo>
                    <a:pt x="4070" y="5412"/>
                    <a:pt x="4236" y="5712"/>
                    <a:pt x="4703" y="5712"/>
                  </a:cubicBezTo>
                  <a:cubicBezTo>
                    <a:pt x="5237" y="5712"/>
                    <a:pt x="5537" y="5245"/>
                    <a:pt x="5838" y="4778"/>
                  </a:cubicBezTo>
                  <a:cubicBezTo>
                    <a:pt x="6205" y="4244"/>
                    <a:pt x="6338" y="3744"/>
                    <a:pt x="6371" y="3711"/>
                  </a:cubicBezTo>
                  <a:cubicBezTo>
                    <a:pt x="6338" y="3711"/>
                    <a:pt x="5371" y="3344"/>
                    <a:pt x="5371" y="2176"/>
                  </a:cubicBezTo>
                  <a:cubicBezTo>
                    <a:pt x="5371" y="1242"/>
                    <a:pt x="6138" y="775"/>
                    <a:pt x="6171" y="742"/>
                  </a:cubicBezTo>
                  <a:cubicBezTo>
                    <a:pt x="5738" y="108"/>
                    <a:pt x="5070" y="8"/>
                    <a:pt x="4804" y="8"/>
                  </a:cubicBezTo>
                  <a:cubicBezTo>
                    <a:pt x="4760" y="3"/>
                    <a:pt x="4716" y="0"/>
                    <a:pt x="46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2059;p34"/>
            <p:cNvSpPr/>
            <p:nvPr/>
          </p:nvSpPr>
          <p:spPr>
            <a:xfrm>
              <a:off x="6951188" y="2277500"/>
              <a:ext cx="39225" cy="44275"/>
            </a:xfrm>
            <a:custGeom>
              <a:avLst/>
              <a:gdLst/>
              <a:ahLst/>
              <a:cxnLst/>
              <a:rect l="l" t="t" r="r" b="b"/>
              <a:pathLst>
                <a:path w="1569" h="1771" extrusionOk="0">
                  <a:moveTo>
                    <a:pt x="1535" y="0"/>
                  </a:moveTo>
                  <a:lnTo>
                    <a:pt x="1535" y="0"/>
                  </a:lnTo>
                  <a:cubicBezTo>
                    <a:pt x="1168" y="34"/>
                    <a:pt x="701" y="267"/>
                    <a:pt x="434" y="601"/>
                  </a:cubicBezTo>
                  <a:cubicBezTo>
                    <a:pt x="201" y="868"/>
                    <a:pt x="0" y="1335"/>
                    <a:pt x="34" y="1768"/>
                  </a:cubicBezTo>
                  <a:cubicBezTo>
                    <a:pt x="58" y="1770"/>
                    <a:pt x="83" y="1771"/>
                    <a:pt x="107" y="1771"/>
                  </a:cubicBezTo>
                  <a:cubicBezTo>
                    <a:pt x="513" y="1771"/>
                    <a:pt x="883" y="1516"/>
                    <a:pt x="1135" y="1201"/>
                  </a:cubicBezTo>
                  <a:cubicBezTo>
                    <a:pt x="1401" y="901"/>
                    <a:pt x="1568" y="467"/>
                    <a:pt x="15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2060;p34"/>
            <p:cNvSpPr/>
            <p:nvPr/>
          </p:nvSpPr>
          <p:spPr>
            <a:xfrm>
              <a:off x="6258188" y="2627700"/>
              <a:ext cx="73400" cy="106850"/>
            </a:xfrm>
            <a:custGeom>
              <a:avLst/>
              <a:gdLst/>
              <a:ahLst/>
              <a:cxnLst/>
              <a:rect l="l" t="t" r="r" b="b"/>
              <a:pathLst>
                <a:path w="2936" h="4274" extrusionOk="0">
                  <a:moveTo>
                    <a:pt x="2289" y="1"/>
                  </a:moveTo>
                  <a:cubicBezTo>
                    <a:pt x="2236" y="1"/>
                    <a:pt x="2179" y="38"/>
                    <a:pt x="2136" y="102"/>
                  </a:cubicBezTo>
                  <a:lnTo>
                    <a:pt x="1435" y="1303"/>
                  </a:lnTo>
                  <a:lnTo>
                    <a:pt x="668" y="2638"/>
                  </a:lnTo>
                  <a:lnTo>
                    <a:pt x="34" y="3738"/>
                  </a:lnTo>
                  <a:cubicBezTo>
                    <a:pt x="1" y="3838"/>
                    <a:pt x="34" y="3938"/>
                    <a:pt x="101" y="3972"/>
                  </a:cubicBezTo>
                  <a:lnTo>
                    <a:pt x="568" y="4239"/>
                  </a:lnTo>
                  <a:cubicBezTo>
                    <a:pt x="591" y="4262"/>
                    <a:pt x="619" y="4273"/>
                    <a:pt x="648" y="4273"/>
                  </a:cubicBezTo>
                  <a:cubicBezTo>
                    <a:pt x="701" y="4273"/>
                    <a:pt x="758" y="4237"/>
                    <a:pt x="801" y="4172"/>
                  </a:cubicBezTo>
                  <a:lnTo>
                    <a:pt x="1702" y="2638"/>
                  </a:lnTo>
                  <a:lnTo>
                    <a:pt x="2269" y="1637"/>
                  </a:lnTo>
                  <a:lnTo>
                    <a:pt x="2903" y="536"/>
                  </a:lnTo>
                  <a:cubicBezTo>
                    <a:pt x="2936" y="436"/>
                    <a:pt x="2903" y="336"/>
                    <a:pt x="2836" y="303"/>
                  </a:cubicBezTo>
                  <a:lnTo>
                    <a:pt x="2369" y="36"/>
                  </a:lnTo>
                  <a:cubicBezTo>
                    <a:pt x="2345" y="12"/>
                    <a:pt x="2318" y="1"/>
                    <a:pt x="22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2061;p34"/>
            <p:cNvSpPr/>
            <p:nvPr/>
          </p:nvSpPr>
          <p:spPr>
            <a:xfrm>
              <a:off x="6383288" y="2660275"/>
              <a:ext cx="42550" cy="30025"/>
            </a:xfrm>
            <a:custGeom>
              <a:avLst/>
              <a:gdLst/>
              <a:ahLst/>
              <a:cxnLst/>
              <a:rect l="l" t="t" r="r" b="b"/>
              <a:pathLst>
                <a:path w="1702" h="1201" extrusionOk="0">
                  <a:moveTo>
                    <a:pt x="0" y="0"/>
                  </a:moveTo>
                  <a:cubicBezTo>
                    <a:pt x="167" y="334"/>
                    <a:pt x="667" y="1168"/>
                    <a:pt x="667" y="1201"/>
                  </a:cubicBezTo>
                  <a:lnTo>
                    <a:pt x="1535" y="1201"/>
                  </a:lnTo>
                  <a:cubicBezTo>
                    <a:pt x="1601" y="1201"/>
                    <a:pt x="1701" y="1068"/>
                    <a:pt x="1701" y="968"/>
                  </a:cubicBezTo>
                  <a:lnTo>
                    <a:pt x="1701" y="167"/>
                  </a:lnTo>
                  <a:cubicBezTo>
                    <a:pt x="1701" y="67"/>
                    <a:pt x="1601" y="0"/>
                    <a:pt x="15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2062;p34"/>
            <p:cNvSpPr/>
            <p:nvPr/>
          </p:nvSpPr>
          <p:spPr>
            <a:xfrm>
              <a:off x="6309063" y="2660275"/>
              <a:ext cx="52550" cy="30025"/>
            </a:xfrm>
            <a:custGeom>
              <a:avLst/>
              <a:gdLst/>
              <a:ahLst/>
              <a:cxnLst/>
              <a:rect l="l" t="t" r="r" b="b"/>
              <a:pathLst>
                <a:path w="2102" h="1201" extrusionOk="0">
                  <a:moveTo>
                    <a:pt x="768" y="0"/>
                  </a:moveTo>
                  <a:lnTo>
                    <a:pt x="0" y="1201"/>
                  </a:lnTo>
                  <a:lnTo>
                    <a:pt x="2102" y="1201"/>
                  </a:lnTo>
                  <a:cubicBezTo>
                    <a:pt x="1935" y="934"/>
                    <a:pt x="1735" y="601"/>
                    <a:pt x="14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2063;p34"/>
            <p:cNvSpPr/>
            <p:nvPr/>
          </p:nvSpPr>
          <p:spPr>
            <a:xfrm>
              <a:off x="6237338" y="2660275"/>
              <a:ext cx="48400" cy="30025"/>
            </a:xfrm>
            <a:custGeom>
              <a:avLst/>
              <a:gdLst/>
              <a:ahLst/>
              <a:cxnLst/>
              <a:rect l="l" t="t" r="r" b="b"/>
              <a:pathLst>
                <a:path w="1936" h="1201" extrusionOk="0">
                  <a:moveTo>
                    <a:pt x="168" y="0"/>
                  </a:moveTo>
                  <a:cubicBezTo>
                    <a:pt x="67" y="0"/>
                    <a:pt x="1" y="67"/>
                    <a:pt x="1" y="167"/>
                  </a:cubicBezTo>
                  <a:lnTo>
                    <a:pt x="1" y="968"/>
                  </a:lnTo>
                  <a:cubicBezTo>
                    <a:pt x="1" y="1034"/>
                    <a:pt x="67" y="1201"/>
                    <a:pt x="168" y="1201"/>
                  </a:cubicBezTo>
                  <a:lnTo>
                    <a:pt x="1168" y="1201"/>
                  </a:lnTo>
                  <a:lnTo>
                    <a:pt x="193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2064;p34"/>
            <p:cNvSpPr/>
            <p:nvPr/>
          </p:nvSpPr>
          <p:spPr>
            <a:xfrm>
              <a:off x="6250688" y="2731675"/>
              <a:ext cx="20025" cy="22350"/>
            </a:xfrm>
            <a:custGeom>
              <a:avLst/>
              <a:gdLst/>
              <a:ahLst/>
              <a:cxnLst/>
              <a:rect l="l" t="t" r="r" b="b"/>
              <a:pathLst>
                <a:path w="801" h="894" extrusionOk="0">
                  <a:moveTo>
                    <a:pt x="199" y="0"/>
                  </a:moveTo>
                  <a:cubicBezTo>
                    <a:pt x="136" y="0"/>
                    <a:pt x="92" y="38"/>
                    <a:pt x="67" y="113"/>
                  </a:cubicBezTo>
                  <a:lnTo>
                    <a:pt x="0" y="814"/>
                  </a:lnTo>
                  <a:cubicBezTo>
                    <a:pt x="0" y="862"/>
                    <a:pt x="36" y="893"/>
                    <a:pt x="82" y="893"/>
                  </a:cubicBezTo>
                  <a:cubicBezTo>
                    <a:pt x="98" y="893"/>
                    <a:pt x="116" y="889"/>
                    <a:pt x="134" y="880"/>
                  </a:cubicBezTo>
                  <a:lnTo>
                    <a:pt x="701" y="480"/>
                  </a:lnTo>
                  <a:cubicBezTo>
                    <a:pt x="801" y="413"/>
                    <a:pt x="801" y="347"/>
                    <a:pt x="701" y="280"/>
                  </a:cubicBezTo>
                  <a:lnTo>
                    <a:pt x="267" y="13"/>
                  </a:lnTo>
                  <a:cubicBezTo>
                    <a:pt x="242" y="5"/>
                    <a:pt x="219" y="0"/>
                    <a:pt x="1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2065;p34"/>
            <p:cNvSpPr/>
            <p:nvPr/>
          </p:nvSpPr>
          <p:spPr>
            <a:xfrm>
              <a:off x="6320738" y="2584225"/>
              <a:ext cx="74250" cy="121850"/>
            </a:xfrm>
            <a:custGeom>
              <a:avLst/>
              <a:gdLst/>
              <a:ahLst/>
              <a:cxnLst/>
              <a:rect l="l" t="t" r="r" b="b"/>
              <a:pathLst>
                <a:path w="2970" h="4874" extrusionOk="0">
                  <a:moveTo>
                    <a:pt x="257" y="1"/>
                  </a:moveTo>
                  <a:cubicBezTo>
                    <a:pt x="249" y="1"/>
                    <a:pt x="241" y="3"/>
                    <a:pt x="234" y="7"/>
                  </a:cubicBezTo>
                  <a:cubicBezTo>
                    <a:pt x="0" y="107"/>
                    <a:pt x="701" y="1541"/>
                    <a:pt x="934" y="2108"/>
                  </a:cubicBezTo>
                  <a:cubicBezTo>
                    <a:pt x="1168" y="2642"/>
                    <a:pt x="2069" y="4743"/>
                    <a:pt x="2269" y="4810"/>
                  </a:cubicBezTo>
                  <a:cubicBezTo>
                    <a:pt x="2344" y="4855"/>
                    <a:pt x="2399" y="4873"/>
                    <a:pt x="2449" y="4873"/>
                  </a:cubicBezTo>
                  <a:cubicBezTo>
                    <a:pt x="2509" y="4873"/>
                    <a:pt x="2562" y="4847"/>
                    <a:pt x="2636" y="4810"/>
                  </a:cubicBezTo>
                  <a:cubicBezTo>
                    <a:pt x="2736" y="4777"/>
                    <a:pt x="2969" y="4610"/>
                    <a:pt x="2869" y="4377"/>
                  </a:cubicBezTo>
                  <a:lnTo>
                    <a:pt x="2836" y="4377"/>
                  </a:lnTo>
                  <a:cubicBezTo>
                    <a:pt x="2802" y="4310"/>
                    <a:pt x="2702" y="4110"/>
                    <a:pt x="2569" y="3843"/>
                  </a:cubicBezTo>
                  <a:cubicBezTo>
                    <a:pt x="2569" y="3809"/>
                    <a:pt x="2569" y="3809"/>
                    <a:pt x="2569" y="3809"/>
                  </a:cubicBezTo>
                  <a:cubicBezTo>
                    <a:pt x="2536" y="3809"/>
                    <a:pt x="2536" y="3776"/>
                    <a:pt x="2536" y="3743"/>
                  </a:cubicBezTo>
                  <a:cubicBezTo>
                    <a:pt x="2502" y="3743"/>
                    <a:pt x="2502" y="3743"/>
                    <a:pt x="2502" y="3709"/>
                  </a:cubicBezTo>
                  <a:cubicBezTo>
                    <a:pt x="2502" y="3709"/>
                    <a:pt x="2469" y="3676"/>
                    <a:pt x="2469" y="3676"/>
                  </a:cubicBezTo>
                  <a:cubicBezTo>
                    <a:pt x="2469" y="3643"/>
                    <a:pt x="2436" y="3609"/>
                    <a:pt x="2436" y="3609"/>
                  </a:cubicBezTo>
                  <a:cubicBezTo>
                    <a:pt x="2436" y="3576"/>
                    <a:pt x="2436" y="3576"/>
                    <a:pt x="2436" y="3576"/>
                  </a:cubicBezTo>
                  <a:cubicBezTo>
                    <a:pt x="2402" y="3543"/>
                    <a:pt x="2402" y="3509"/>
                    <a:pt x="2369" y="3509"/>
                  </a:cubicBezTo>
                  <a:lnTo>
                    <a:pt x="2369" y="3476"/>
                  </a:lnTo>
                  <a:cubicBezTo>
                    <a:pt x="2069" y="2875"/>
                    <a:pt x="1635" y="2142"/>
                    <a:pt x="1401" y="1741"/>
                  </a:cubicBezTo>
                  <a:cubicBezTo>
                    <a:pt x="986" y="1070"/>
                    <a:pt x="448" y="1"/>
                    <a:pt x="2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2066;p34"/>
            <p:cNvSpPr/>
            <p:nvPr/>
          </p:nvSpPr>
          <p:spPr>
            <a:xfrm>
              <a:off x="6384113" y="2707950"/>
              <a:ext cx="22550" cy="23250"/>
            </a:xfrm>
            <a:custGeom>
              <a:avLst/>
              <a:gdLst/>
              <a:ahLst/>
              <a:cxnLst/>
              <a:rect l="l" t="t" r="r" b="b"/>
              <a:pathLst>
                <a:path w="902" h="930" extrusionOk="0">
                  <a:moveTo>
                    <a:pt x="455" y="0"/>
                  </a:moveTo>
                  <a:cubicBezTo>
                    <a:pt x="426" y="0"/>
                    <a:pt x="397" y="8"/>
                    <a:pt x="368" y="28"/>
                  </a:cubicBezTo>
                  <a:lnTo>
                    <a:pt x="101" y="161"/>
                  </a:lnTo>
                  <a:cubicBezTo>
                    <a:pt x="34" y="195"/>
                    <a:pt x="1" y="328"/>
                    <a:pt x="34" y="395"/>
                  </a:cubicBezTo>
                  <a:lnTo>
                    <a:pt x="334" y="829"/>
                  </a:lnTo>
                  <a:cubicBezTo>
                    <a:pt x="356" y="893"/>
                    <a:pt x="419" y="930"/>
                    <a:pt x="479" y="930"/>
                  </a:cubicBezTo>
                  <a:cubicBezTo>
                    <a:pt x="512" y="930"/>
                    <a:pt x="544" y="919"/>
                    <a:pt x="568" y="895"/>
                  </a:cubicBezTo>
                  <a:lnTo>
                    <a:pt x="768" y="795"/>
                  </a:lnTo>
                  <a:cubicBezTo>
                    <a:pt x="868" y="728"/>
                    <a:pt x="901" y="595"/>
                    <a:pt x="835" y="528"/>
                  </a:cubicBezTo>
                  <a:lnTo>
                    <a:pt x="634" y="95"/>
                  </a:lnTo>
                  <a:cubicBezTo>
                    <a:pt x="587" y="48"/>
                    <a:pt x="523" y="0"/>
                    <a:pt x="4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2067;p34"/>
            <p:cNvSpPr/>
            <p:nvPr/>
          </p:nvSpPr>
          <p:spPr>
            <a:xfrm>
              <a:off x="6397463" y="2733775"/>
              <a:ext cx="24975" cy="25750"/>
            </a:xfrm>
            <a:custGeom>
              <a:avLst/>
              <a:gdLst/>
              <a:ahLst/>
              <a:cxnLst/>
              <a:rect l="l" t="t" r="r" b="b"/>
              <a:pathLst>
                <a:path w="999" h="1030" extrusionOk="0">
                  <a:moveTo>
                    <a:pt x="523" y="0"/>
                  </a:moveTo>
                  <a:cubicBezTo>
                    <a:pt x="443" y="0"/>
                    <a:pt x="348" y="29"/>
                    <a:pt x="234" y="96"/>
                  </a:cubicBezTo>
                  <a:cubicBezTo>
                    <a:pt x="167" y="162"/>
                    <a:pt x="0" y="296"/>
                    <a:pt x="200" y="563"/>
                  </a:cubicBezTo>
                  <a:cubicBezTo>
                    <a:pt x="401" y="830"/>
                    <a:pt x="834" y="863"/>
                    <a:pt x="901" y="1030"/>
                  </a:cubicBezTo>
                  <a:cubicBezTo>
                    <a:pt x="901" y="1030"/>
                    <a:pt x="999" y="0"/>
                    <a:pt x="5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2068;p34"/>
            <p:cNvSpPr/>
            <p:nvPr/>
          </p:nvSpPr>
          <p:spPr>
            <a:xfrm>
              <a:off x="5505988" y="2882100"/>
              <a:ext cx="75900" cy="72575"/>
            </a:xfrm>
            <a:custGeom>
              <a:avLst/>
              <a:gdLst/>
              <a:ahLst/>
              <a:cxnLst/>
              <a:rect l="l" t="t" r="r" b="b"/>
              <a:pathLst>
                <a:path w="3036" h="2903" extrusionOk="0">
                  <a:moveTo>
                    <a:pt x="1" y="0"/>
                  </a:moveTo>
                  <a:lnTo>
                    <a:pt x="1" y="2469"/>
                  </a:lnTo>
                  <a:lnTo>
                    <a:pt x="3036" y="2902"/>
                  </a:lnTo>
                  <a:lnTo>
                    <a:pt x="30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2069;p34"/>
            <p:cNvSpPr/>
            <p:nvPr/>
          </p:nvSpPr>
          <p:spPr>
            <a:xfrm>
              <a:off x="5592713" y="2882100"/>
              <a:ext cx="101775" cy="89250"/>
            </a:xfrm>
            <a:custGeom>
              <a:avLst/>
              <a:gdLst/>
              <a:ahLst/>
              <a:cxnLst/>
              <a:rect l="l" t="t" r="r" b="b"/>
              <a:pathLst>
                <a:path w="4071" h="3570" extrusionOk="0">
                  <a:moveTo>
                    <a:pt x="1" y="0"/>
                  </a:moveTo>
                  <a:lnTo>
                    <a:pt x="1" y="2969"/>
                  </a:lnTo>
                  <a:lnTo>
                    <a:pt x="4070" y="3569"/>
                  </a:lnTo>
                  <a:lnTo>
                    <a:pt x="407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2070;p34"/>
            <p:cNvSpPr/>
            <p:nvPr/>
          </p:nvSpPr>
          <p:spPr>
            <a:xfrm>
              <a:off x="5592713" y="2782850"/>
              <a:ext cx="101775" cy="89250"/>
            </a:xfrm>
            <a:custGeom>
              <a:avLst/>
              <a:gdLst/>
              <a:ahLst/>
              <a:cxnLst/>
              <a:rect l="l" t="t" r="r" b="b"/>
              <a:pathLst>
                <a:path w="4071" h="3570" extrusionOk="0">
                  <a:moveTo>
                    <a:pt x="4070" y="1"/>
                  </a:moveTo>
                  <a:lnTo>
                    <a:pt x="1" y="601"/>
                  </a:lnTo>
                  <a:lnTo>
                    <a:pt x="1" y="3570"/>
                  </a:lnTo>
                  <a:lnTo>
                    <a:pt x="4070" y="3570"/>
                  </a:lnTo>
                  <a:lnTo>
                    <a:pt x="407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2071;p34"/>
            <p:cNvSpPr/>
            <p:nvPr/>
          </p:nvSpPr>
          <p:spPr>
            <a:xfrm>
              <a:off x="5505988" y="2799525"/>
              <a:ext cx="75900" cy="72575"/>
            </a:xfrm>
            <a:custGeom>
              <a:avLst/>
              <a:gdLst/>
              <a:ahLst/>
              <a:cxnLst/>
              <a:rect l="l" t="t" r="r" b="b"/>
              <a:pathLst>
                <a:path w="3036" h="2903" extrusionOk="0">
                  <a:moveTo>
                    <a:pt x="3036" y="1"/>
                  </a:moveTo>
                  <a:lnTo>
                    <a:pt x="1" y="435"/>
                  </a:lnTo>
                  <a:lnTo>
                    <a:pt x="1" y="2903"/>
                  </a:lnTo>
                  <a:lnTo>
                    <a:pt x="3036" y="2903"/>
                  </a:lnTo>
                  <a:lnTo>
                    <a:pt x="30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2072;p34"/>
            <p:cNvSpPr/>
            <p:nvPr/>
          </p:nvSpPr>
          <p:spPr>
            <a:xfrm>
              <a:off x="4906388" y="3115275"/>
              <a:ext cx="30875" cy="30675"/>
            </a:xfrm>
            <a:custGeom>
              <a:avLst/>
              <a:gdLst/>
              <a:ahLst/>
              <a:cxnLst/>
              <a:rect l="l" t="t" r="r" b="b"/>
              <a:pathLst>
                <a:path w="1235" h="1227" extrusionOk="0">
                  <a:moveTo>
                    <a:pt x="684" y="0"/>
                  </a:moveTo>
                  <a:cubicBezTo>
                    <a:pt x="426" y="0"/>
                    <a:pt x="188" y="186"/>
                    <a:pt x="101" y="447"/>
                  </a:cubicBezTo>
                  <a:cubicBezTo>
                    <a:pt x="1" y="781"/>
                    <a:pt x="168" y="1114"/>
                    <a:pt x="434" y="1214"/>
                  </a:cubicBezTo>
                  <a:cubicBezTo>
                    <a:pt x="473" y="1223"/>
                    <a:pt x="513" y="1227"/>
                    <a:pt x="551" y="1227"/>
                  </a:cubicBezTo>
                  <a:cubicBezTo>
                    <a:pt x="809" y="1227"/>
                    <a:pt x="1048" y="1042"/>
                    <a:pt x="1135" y="781"/>
                  </a:cubicBezTo>
                  <a:cubicBezTo>
                    <a:pt x="1235" y="447"/>
                    <a:pt x="1068" y="113"/>
                    <a:pt x="801" y="13"/>
                  </a:cubicBezTo>
                  <a:cubicBezTo>
                    <a:pt x="762" y="5"/>
                    <a:pt x="723" y="0"/>
                    <a:pt x="6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2073;p34"/>
            <p:cNvSpPr/>
            <p:nvPr/>
          </p:nvSpPr>
          <p:spPr>
            <a:xfrm>
              <a:off x="4778813" y="2984675"/>
              <a:ext cx="190575" cy="187950"/>
            </a:xfrm>
            <a:custGeom>
              <a:avLst/>
              <a:gdLst/>
              <a:ahLst/>
              <a:cxnLst/>
              <a:rect l="l" t="t" r="r" b="b"/>
              <a:pathLst>
                <a:path w="7623" h="7518" extrusionOk="0">
                  <a:moveTo>
                    <a:pt x="5554" y="4324"/>
                  </a:moveTo>
                  <a:cubicBezTo>
                    <a:pt x="5660" y="4324"/>
                    <a:pt x="5766" y="4339"/>
                    <a:pt x="5871" y="4370"/>
                  </a:cubicBezTo>
                  <a:cubicBezTo>
                    <a:pt x="6505" y="4570"/>
                    <a:pt x="6872" y="5371"/>
                    <a:pt x="6638" y="6138"/>
                  </a:cubicBezTo>
                  <a:cubicBezTo>
                    <a:pt x="6441" y="6785"/>
                    <a:pt x="5912" y="7218"/>
                    <a:pt x="5351" y="7218"/>
                  </a:cubicBezTo>
                  <a:cubicBezTo>
                    <a:pt x="5247" y="7218"/>
                    <a:pt x="5142" y="7203"/>
                    <a:pt x="5037" y="7172"/>
                  </a:cubicBezTo>
                  <a:cubicBezTo>
                    <a:pt x="4370" y="6972"/>
                    <a:pt x="4036" y="6171"/>
                    <a:pt x="4236" y="5404"/>
                  </a:cubicBezTo>
                  <a:cubicBezTo>
                    <a:pt x="4433" y="4757"/>
                    <a:pt x="4986" y="4324"/>
                    <a:pt x="5554" y="4324"/>
                  </a:cubicBezTo>
                  <a:close/>
                  <a:moveTo>
                    <a:pt x="1968" y="0"/>
                  </a:moveTo>
                  <a:cubicBezTo>
                    <a:pt x="1901" y="901"/>
                    <a:pt x="2168" y="1334"/>
                    <a:pt x="2569" y="1701"/>
                  </a:cubicBezTo>
                  <a:cubicBezTo>
                    <a:pt x="3069" y="2168"/>
                    <a:pt x="3936" y="2335"/>
                    <a:pt x="3669" y="3436"/>
                  </a:cubicBezTo>
                  <a:cubicBezTo>
                    <a:pt x="3336" y="3403"/>
                    <a:pt x="3102" y="3336"/>
                    <a:pt x="2902" y="3236"/>
                  </a:cubicBezTo>
                  <a:cubicBezTo>
                    <a:pt x="2702" y="3169"/>
                    <a:pt x="2435" y="3069"/>
                    <a:pt x="2268" y="2869"/>
                  </a:cubicBezTo>
                  <a:cubicBezTo>
                    <a:pt x="1868" y="2402"/>
                    <a:pt x="1968" y="1501"/>
                    <a:pt x="1535" y="1168"/>
                  </a:cubicBezTo>
                  <a:cubicBezTo>
                    <a:pt x="1395" y="1070"/>
                    <a:pt x="1162" y="1025"/>
                    <a:pt x="914" y="1025"/>
                  </a:cubicBezTo>
                  <a:cubicBezTo>
                    <a:pt x="569" y="1025"/>
                    <a:pt x="194" y="1112"/>
                    <a:pt x="0" y="1268"/>
                  </a:cubicBezTo>
                  <a:cubicBezTo>
                    <a:pt x="173" y="1233"/>
                    <a:pt x="342" y="1215"/>
                    <a:pt x="501" y="1215"/>
                  </a:cubicBezTo>
                  <a:cubicBezTo>
                    <a:pt x="803" y="1215"/>
                    <a:pt x="1071" y="1282"/>
                    <a:pt x="1268" y="1435"/>
                  </a:cubicBezTo>
                  <a:cubicBezTo>
                    <a:pt x="1635" y="1768"/>
                    <a:pt x="1601" y="2702"/>
                    <a:pt x="1868" y="3236"/>
                  </a:cubicBezTo>
                  <a:cubicBezTo>
                    <a:pt x="2002" y="3536"/>
                    <a:pt x="2335" y="3836"/>
                    <a:pt x="2569" y="4003"/>
                  </a:cubicBezTo>
                  <a:cubicBezTo>
                    <a:pt x="2735" y="4136"/>
                    <a:pt x="3002" y="4203"/>
                    <a:pt x="3169" y="4437"/>
                  </a:cubicBezTo>
                  <a:cubicBezTo>
                    <a:pt x="2902" y="4437"/>
                    <a:pt x="2669" y="4537"/>
                    <a:pt x="2368" y="4570"/>
                  </a:cubicBezTo>
                  <a:cubicBezTo>
                    <a:pt x="2204" y="4588"/>
                    <a:pt x="2010" y="4617"/>
                    <a:pt x="1835" y="4617"/>
                  </a:cubicBezTo>
                  <a:cubicBezTo>
                    <a:pt x="1690" y="4617"/>
                    <a:pt x="1558" y="4597"/>
                    <a:pt x="1468" y="4537"/>
                  </a:cubicBezTo>
                  <a:cubicBezTo>
                    <a:pt x="1001" y="4270"/>
                    <a:pt x="1434" y="3236"/>
                    <a:pt x="1168" y="2702"/>
                  </a:cubicBezTo>
                  <a:cubicBezTo>
                    <a:pt x="1034" y="2435"/>
                    <a:pt x="801" y="2369"/>
                    <a:pt x="534" y="2302"/>
                  </a:cubicBezTo>
                  <a:lnTo>
                    <a:pt x="534" y="2302"/>
                  </a:lnTo>
                  <a:cubicBezTo>
                    <a:pt x="1168" y="2602"/>
                    <a:pt x="701" y="3503"/>
                    <a:pt x="734" y="4170"/>
                  </a:cubicBezTo>
                  <a:cubicBezTo>
                    <a:pt x="734" y="4870"/>
                    <a:pt x="1168" y="5304"/>
                    <a:pt x="1735" y="5371"/>
                  </a:cubicBezTo>
                  <a:cubicBezTo>
                    <a:pt x="1816" y="5384"/>
                    <a:pt x="1897" y="5390"/>
                    <a:pt x="1979" y="5390"/>
                  </a:cubicBezTo>
                  <a:cubicBezTo>
                    <a:pt x="2379" y="5390"/>
                    <a:pt x="2783" y="5256"/>
                    <a:pt x="3144" y="5256"/>
                  </a:cubicBezTo>
                  <a:cubicBezTo>
                    <a:pt x="3257" y="5256"/>
                    <a:pt x="3366" y="5270"/>
                    <a:pt x="3469" y="5304"/>
                  </a:cubicBezTo>
                  <a:cubicBezTo>
                    <a:pt x="3736" y="5437"/>
                    <a:pt x="3636" y="5738"/>
                    <a:pt x="3736" y="6171"/>
                  </a:cubicBezTo>
                  <a:cubicBezTo>
                    <a:pt x="3836" y="6838"/>
                    <a:pt x="4370" y="7439"/>
                    <a:pt x="5037" y="7506"/>
                  </a:cubicBezTo>
                  <a:cubicBezTo>
                    <a:pt x="5110" y="7514"/>
                    <a:pt x="5181" y="7518"/>
                    <a:pt x="5251" y="7518"/>
                  </a:cubicBezTo>
                  <a:cubicBezTo>
                    <a:pt x="6873" y="7518"/>
                    <a:pt x="7623" y="5361"/>
                    <a:pt x="6471" y="4370"/>
                  </a:cubicBezTo>
                  <a:cubicBezTo>
                    <a:pt x="6171" y="4103"/>
                    <a:pt x="5871" y="4070"/>
                    <a:pt x="5304" y="3903"/>
                  </a:cubicBezTo>
                  <a:cubicBezTo>
                    <a:pt x="5070" y="3236"/>
                    <a:pt x="5637" y="3002"/>
                    <a:pt x="5637" y="2435"/>
                  </a:cubicBezTo>
                  <a:cubicBezTo>
                    <a:pt x="5637" y="1902"/>
                    <a:pt x="5204" y="1535"/>
                    <a:pt x="4904" y="1368"/>
                  </a:cubicBezTo>
                  <a:cubicBezTo>
                    <a:pt x="4570" y="1168"/>
                    <a:pt x="4136" y="1168"/>
                    <a:pt x="3836" y="934"/>
                  </a:cubicBezTo>
                  <a:cubicBezTo>
                    <a:pt x="3636" y="801"/>
                    <a:pt x="3636" y="534"/>
                    <a:pt x="3536" y="267"/>
                  </a:cubicBezTo>
                  <a:lnTo>
                    <a:pt x="3536" y="267"/>
                  </a:lnTo>
                  <a:cubicBezTo>
                    <a:pt x="3369" y="1268"/>
                    <a:pt x="4203" y="1201"/>
                    <a:pt x="4670" y="1568"/>
                  </a:cubicBezTo>
                  <a:cubicBezTo>
                    <a:pt x="4870" y="1701"/>
                    <a:pt x="5070" y="1935"/>
                    <a:pt x="5070" y="2268"/>
                  </a:cubicBezTo>
                  <a:cubicBezTo>
                    <a:pt x="5070" y="2469"/>
                    <a:pt x="4937" y="2602"/>
                    <a:pt x="4804" y="2769"/>
                  </a:cubicBezTo>
                  <a:cubicBezTo>
                    <a:pt x="4703" y="2936"/>
                    <a:pt x="4603" y="3102"/>
                    <a:pt x="4470" y="3169"/>
                  </a:cubicBezTo>
                  <a:cubicBezTo>
                    <a:pt x="4337" y="2369"/>
                    <a:pt x="3803" y="1835"/>
                    <a:pt x="3202" y="1501"/>
                  </a:cubicBezTo>
                  <a:cubicBezTo>
                    <a:pt x="2969" y="1334"/>
                    <a:pt x="2669" y="1301"/>
                    <a:pt x="2469" y="1101"/>
                  </a:cubicBezTo>
                  <a:cubicBezTo>
                    <a:pt x="2135" y="867"/>
                    <a:pt x="2035" y="467"/>
                    <a:pt x="19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2074;p34"/>
            <p:cNvSpPr/>
            <p:nvPr/>
          </p:nvSpPr>
          <p:spPr>
            <a:xfrm>
              <a:off x="6243188" y="3589275"/>
              <a:ext cx="188475" cy="188475"/>
            </a:xfrm>
            <a:custGeom>
              <a:avLst/>
              <a:gdLst/>
              <a:ahLst/>
              <a:cxnLst/>
              <a:rect l="l" t="t" r="r" b="b"/>
              <a:pathLst>
                <a:path w="7539" h="7539" extrusionOk="0">
                  <a:moveTo>
                    <a:pt x="3765" y="400"/>
                  </a:moveTo>
                  <a:cubicBezTo>
                    <a:pt x="4599" y="400"/>
                    <a:pt x="5373" y="694"/>
                    <a:pt x="6071" y="1268"/>
                  </a:cubicBezTo>
                  <a:cubicBezTo>
                    <a:pt x="6005" y="1301"/>
                    <a:pt x="5971" y="1301"/>
                    <a:pt x="5938" y="1301"/>
                  </a:cubicBezTo>
                  <a:cubicBezTo>
                    <a:pt x="5638" y="1368"/>
                    <a:pt x="5404" y="1635"/>
                    <a:pt x="5471" y="1968"/>
                  </a:cubicBezTo>
                  <a:cubicBezTo>
                    <a:pt x="5471" y="2135"/>
                    <a:pt x="5538" y="2268"/>
                    <a:pt x="5604" y="2402"/>
                  </a:cubicBezTo>
                  <a:cubicBezTo>
                    <a:pt x="5671" y="2535"/>
                    <a:pt x="5771" y="2669"/>
                    <a:pt x="5871" y="2802"/>
                  </a:cubicBezTo>
                  <a:cubicBezTo>
                    <a:pt x="6071" y="3236"/>
                    <a:pt x="6105" y="3669"/>
                    <a:pt x="6005" y="4103"/>
                  </a:cubicBezTo>
                  <a:cubicBezTo>
                    <a:pt x="5838" y="4670"/>
                    <a:pt x="5638" y="5237"/>
                    <a:pt x="5471" y="5804"/>
                  </a:cubicBezTo>
                  <a:cubicBezTo>
                    <a:pt x="5471" y="5804"/>
                    <a:pt x="5471" y="5804"/>
                    <a:pt x="5471" y="5838"/>
                  </a:cubicBezTo>
                  <a:cubicBezTo>
                    <a:pt x="5071" y="4603"/>
                    <a:pt x="4637" y="3403"/>
                    <a:pt x="4237" y="2202"/>
                  </a:cubicBezTo>
                  <a:cubicBezTo>
                    <a:pt x="4337" y="2168"/>
                    <a:pt x="4437" y="2168"/>
                    <a:pt x="4537" y="2168"/>
                  </a:cubicBezTo>
                  <a:cubicBezTo>
                    <a:pt x="4570" y="2168"/>
                    <a:pt x="4604" y="2168"/>
                    <a:pt x="4637" y="2135"/>
                  </a:cubicBezTo>
                  <a:cubicBezTo>
                    <a:pt x="4704" y="2135"/>
                    <a:pt x="4770" y="2068"/>
                    <a:pt x="4770" y="2002"/>
                  </a:cubicBezTo>
                  <a:cubicBezTo>
                    <a:pt x="4737" y="1935"/>
                    <a:pt x="4704" y="1868"/>
                    <a:pt x="4604" y="1868"/>
                  </a:cubicBezTo>
                  <a:cubicBezTo>
                    <a:pt x="4403" y="1902"/>
                    <a:pt x="4203" y="1902"/>
                    <a:pt x="4003" y="1902"/>
                  </a:cubicBezTo>
                  <a:lnTo>
                    <a:pt x="2902" y="1902"/>
                  </a:lnTo>
                  <a:cubicBezTo>
                    <a:pt x="2869" y="1902"/>
                    <a:pt x="2836" y="1868"/>
                    <a:pt x="2802" y="1868"/>
                  </a:cubicBezTo>
                  <a:cubicBezTo>
                    <a:pt x="2736" y="1868"/>
                    <a:pt x="2669" y="1935"/>
                    <a:pt x="2669" y="2002"/>
                  </a:cubicBezTo>
                  <a:cubicBezTo>
                    <a:pt x="2669" y="2068"/>
                    <a:pt x="2702" y="2135"/>
                    <a:pt x="2769" y="2168"/>
                  </a:cubicBezTo>
                  <a:lnTo>
                    <a:pt x="3069" y="2168"/>
                  </a:lnTo>
                  <a:cubicBezTo>
                    <a:pt x="3136" y="2202"/>
                    <a:pt x="3169" y="2202"/>
                    <a:pt x="3169" y="2268"/>
                  </a:cubicBezTo>
                  <a:lnTo>
                    <a:pt x="3636" y="3569"/>
                  </a:lnTo>
                  <a:cubicBezTo>
                    <a:pt x="3670" y="3603"/>
                    <a:pt x="3670" y="3636"/>
                    <a:pt x="3670" y="3669"/>
                  </a:cubicBezTo>
                  <a:cubicBezTo>
                    <a:pt x="3436" y="4403"/>
                    <a:pt x="3203" y="5104"/>
                    <a:pt x="2969" y="5804"/>
                  </a:cubicBezTo>
                  <a:cubicBezTo>
                    <a:pt x="2936" y="5838"/>
                    <a:pt x="2936" y="5838"/>
                    <a:pt x="2936" y="5838"/>
                  </a:cubicBezTo>
                  <a:cubicBezTo>
                    <a:pt x="2502" y="4637"/>
                    <a:pt x="2102" y="3436"/>
                    <a:pt x="1701" y="2202"/>
                  </a:cubicBezTo>
                  <a:cubicBezTo>
                    <a:pt x="1802" y="2202"/>
                    <a:pt x="1902" y="2168"/>
                    <a:pt x="1968" y="2168"/>
                  </a:cubicBezTo>
                  <a:lnTo>
                    <a:pt x="2068" y="2168"/>
                  </a:lnTo>
                  <a:cubicBezTo>
                    <a:pt x="2168" y="2135"/>
                    <a:pt x="2202" y="2102"/>
                    <a:pt x="2202" y="2002"/>
                  </a:cubicBezTo>
                  <a:cubicBezTo>
                    <a:pt x="2202" y="1935"/>
                    <a:pt x="2135" y="1902"/>
                    <a:pt x="2035" y="1902"/>
                  </a:cubicBezTo>
                  <a:cubicBezTo>
                    <a:pt x="1835" y="1902"/>
                    <a:pt x="1635" y="1935"/>
                    <a:pt x="1435" y="1935"/>
                  </a:cubicBezTo>
                  <a:lnTo>
                    <a:pt x="934" y="1935"/>
                  </a:lnTo>
                  <a:cubicBezTo>
                    <a:pt x="1435" y="1201"/>
                    <a:pt x="2068" y="734"/>
                    <a:pt x="2902" y="501"/>
                  </a:cubicBezTo>
                  <a:cubicBezTo>
                    <a:pt x="3197" y="433"/>
                    <a:pt x="3484" y="400"/>
                    <a:pt x="3765" y="400"/>
                  </a:cubicBezTo>
                  <a:close/>
                  <a:moveTo>
                    <a:pt x="6772" y="2168"/>
                  </a:moveTo>
                  <a:cubicBezTo>
                    <a:pt x="7105" y="2836"/>
                    <a:pt x="7239" y="3536"/>
                    <a:pt x="7139" y="4237"/>
                  </a:cubicBezTo>
                  <a:cubicBezTo>
                    <a:pt x="6972" y="5304"/>
                    <a:pt x="6405" y="6138"/>
                    <a:pt x="5504" y="6705"/>
                  </a:cubicBezTo>
                  <a:cubicBezTo>
                    <a:pt x="5504" y="6672"/>
                    <a:pt x="5504" y="6672"/>
                    <a:pt x="5471" y="6672"/>
                  </a:cubicBezTo>
                  <a:cubicBezTo>
                    <a:pt x="5504" y="6638"/>
                    <a:pt x="5504" y="6572"/>
                    <a:pt x="5538" y="6538"/>
                  </a:cubicBezTo>
                  <a:cubicBezTo>
                    <a:pt x="5871" y="5604"/>
                    <a:pt x="6171" y="4670"/>
                    <a:pt x="6505" y="3736"/>
                  </a:cubicBezTo>
                  <a:cubicBezTo>
                    <a:pt x="6605" y="3469"/>
                    <a:pt x="6705" y="3202"/>
                    <a:pt x="6738" y="2936"/>
                  </a:cubicBezTo>
                  <a:cubicBezTo>
                    <a:pt x="6772" y="2669"/>
                    <a:pt x="6772" y="2435"/>
                    <a:pt x="6772" y="2168"/>
                  </a:cubicBezTo>
                  <a:close/>
                  <a:moveTo>
                    <a:pt x="701" y="2402"/>
                  </a:moveTo>
                  <a:lnTo>
                    <a:pt x="2302" y="6805"/>
                  </a:lnTo>
                  <a:lnTo>
                    <a:pt x="2269" y="6805"/>
                  </a:lnTo>
                  <a:cubicBezTo>
                    <a:pt x="1535" y="6438"/>
                    <a:pt x="1001" y="5871"/>
                    <a:pt x="667" y="5104"/>
                  </a:cubicBezTo>
                  <a:cubicBezTo>
                    <a:pt x="300" y="4203"/>
                    <a:pt x="300" y="3303"/>
                    <a:pt x="667" y="2402"/>
                  </a:cubicBezTo>
                  <a:close/>
                  <a:moveTo>
                    <a:pt x="3836" y="4103"/>
                  </a:moveTo>
                  <a:cubicBezTo>
                    <a:pt x="4203" y="5037"/>
                    <a:pt x="4537" y="6004"/>
                    <a:pt x="4904" y="6972"/>
                  </a:cubicBezTo>
                  <a:cubicBezTo>
                    <a:pt x="4513" y="7102"/>
                    <a:pt x="4133" y="7170"/>
                    <a:pt x="3752" y="7170"/>
                  </a:cubicBezTo>
                  <a:cubicBezTo>
                    <a:pt x="3449" y="7170"/>
                    <a:pt x="3146" y="7127"/>
                    <a:pt x="2836" y="7039"/>
                  </a:cubicBezTo>
                  <a:cubicBezTo>
                    <a:pt x="3169" y="6038"/>
                    <a:pt x="3503" y="5070"/>
                    <a:pt x="3836" y="4103"/>
                  </a:cubicBezTo>
                  <a:close/>
                  <a:moveTo>
                    <a:pt x="3569" y="0"/>
                  </a:moveTo>
                  <a:cubicBezTo>
                    <a:pt x="3469" y="34"/>
                    <a:pt x="3336" y="34"/>
                    <a:pt x="3236" y="67"/>
                  </a:cubicBezTo>
                  <a:cubicBezTo>
                    <a:pt x="1968" y="267"/>
                    <a:pt x="1034" y="934"/>
                    <a:pt x="434" y="2068"/>
                  </a:cubicBezTo>
                  <a:cubicBezTo>
                    <a:pt x="167" y="2535"/>
                    <a:pt x="67" y="3002"/>
                    <a:pt x="34" y="3503"/>
                  </a:cubicBezTo>
                  <a:cubicBezTo>
                    <a:pt x="34" y="3536"/>
                    <a:pt x="0" y="3569"/>
                    <a:pt x="0" y="3569"/>
                  </a:cubicBezTo>
                  <a:lnTo>
                    <a:pt x="0" y="3970"/>
                  </a:lnTo>
                  <a:cubicBezTo>
                    <a:pt x="34" y="4103"/>
                    <a:pt x="34" y="4203"/>
                    <a:pt x="67" y="4337"/>
                  </a:cubicBezTo>
                  <a:cubicBezTo>
                    <a:pt x="267" y="5604"/>
                    <a:pt x="968" y="6538"/>
                    <a:pt x="2102" y="7139"/>
                  </a:cubicBezTo>
                  <a:cubicBezTo>
                    <a:pt x="2535" y="7372"/>
                    <a:pt x="3002" y="7506"/>
                    <a:pt x="3503" y="7539"/>
                  </a:cubicBezTo>
                  <a:lnTo>
                    <a:pt x="3970" y="7539"/>
                  </a:lnTo>
                  <a:cubicBezTo>
                    <a:pt x="4103" y="7539"/>
                    <a:pt x="4203" y="7506"/>
                    <a:pt x="4337" y="7506"/>
                  </a:cubicBezTo>
                  <a:cubicBezTo>
                    <a:pt x="5604" y="7272"/>
                    <a:pt x="6538" y="6605"/>
                    <a:pt x="7139" y="5471"/>
                  </a:cubicBezTo>
                  <a:cubicBezTo>
                    <a:pt x="7372" y="5004"/>
                    <a:pt x="7506" y="4537"/>
                    <a:pt x="7539" y="4036"/>
                  </a:cubicBezTo>
                  <a:cubicBezTo>
                    <a:pt x="7539" y="4003"/>
                    <a:pt x="7539" y="4003"/>
                    <a:pt x="7539" y="3970"/>
                  </a:cubicBezTo>
                  <a:lnTo>
                    <a:pt x="7539" y="3569"/>
                  </a:lnTo>
                  <a:cubicBezTo>
                    <a:pt x="7539" y="3469"/>
                    <a:pt x="7506" y="3336"/>
                    <a:pt x="7506" y="3236"/>
                  </a:cubicBezTo>
                  <a:cubicBezTo>
                    <a:pt x="7272" y="1935"/>
                    <a:pt x="6605" y="1001"/>
                    <a:pt x="5437" y="400"/>
                  </a:cubicBezTo>
                  <a:cubicBezTo>
                    <a:pt x="5004" y="167"/>
                    <a:pt x="4537" y="67"/>
                    <a:pt x="4036" y="34"/>
                  </a:cubicBezTo>
                  <a:cubicBezTo>
                    <a:pt x="4036" y="34"/>
                    <a:pt x="4003" y="34"/>
                    <a:pt x="39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2075;p34"/>
            <p:cNvSpPr/>
            <p:nvPr/>
          </p:nvSpPr>
          <p:spPr>
            <a:xfrm>
              <a:off x="7448213" y="3435000"/>
              <a:ext cx="100925" cy="188475"/>
            </a:xfrm>
            <a:custGeom>
              <a:avLst/>
              <a:gdLst/>
              <a:ahLst/>
              <a:cxnLst/>
              <a:rect l="l" t="t" r="r" b="b"/>
              <a:pathLst>
                <a:path w="4037" h="7539" extrusionOk="0">
                  <a:moveTo>
                    <a:pt x="1768" y="0"/>
                  </a:moveTo>
                  <a:lnTo>
                    <a:pt x="1768" y="1201"/>
                  </a:lnTo>
                  <a:lnTo>
                    <a:pt x="1101" y="701"/>
                  </a:lnTo>
                  <a:cubicBezTo>
                    <a:pt x="1101" y="667"/>
                    <a:pt x="1101" y="667"/>
                    <a:pt x="1101" y="601"/>
                  </a:cubicBezTo>
                  <a:cubicBezTo>
                    <a:pt x="1101" y="334"/>
                    <a:pt x="868" y="67"/>
                    <a:pt x="567" y="67"/>
                  </a:cubicBezTo>
                  <a:cubicBezTo>
                    <a:pt x="267" y="67"/>
                    <a:pt x="0" y="334"/>
                    <a:pt x="0" y="601"/>
                  </a:cubicBezTo>
                  <a:cubicBezTo>
                    <a:pt x="0" y="901"/>
                    <a:pt x="267" y="1168"/>
                    <a:pt x="567" y="1168"/>
                  </a:cubicBezTo>
                  <a:cubicBezTo>
                    <a:pt x="634" y="1168"/>
                    <a:pt x="734" y="1134"/>
                    <a:pt x="801" y="1101"/>
                  </a:cubicBezTo>
                  <a:lnTo>
                    <a:pt x="1768" y="1768"/>
                  </a:lnTo>
                  <a:lnTo>
                    <a:pt x="1768" y="3236"/>
                  </a:lnTo>
                  <a:lnTo>
                    <a:pt x="1068" y="2769"/>
                  </a:lnTo>
                  <a:cubicBezTo>
                    <a:pt x="1101" y="2735"/>
                    <a:pt x="1101" y="2702"/>
                    <a:pt x="1101" y="2669"/>
                  </a:cubicBezTo>
                  <a:cubicBezTo>
                    <a:pt x="1101" y="2368"/>
                    <a:pt x="834" y="2135"/>
                    <a:pt x="534" y="2135"/>
                  </a:cubicBezTo>
                  <a:cubicBezTo>
                    <a:pt x="234" y="2135"/>
                    <a:pt x="0" y="2368"/>
                    <a:pt x="0" y="2669"/>
                  </a:cubicBezTo>
                  <a:cubicBezTo>
                    <a:pt x="0" y="2969"/>
                    <a:pt x="234" y="3202"/>
                    <a:pt x="534" y="3202"/>
                  </a:cubicBezTo>
                  <a:cubicBezTo>
                    <a:pt x="634" y="3202"/>
                    <a:pt x="734" y="3169"/>
                    <a:pt x="801" y="3136"/>
                  </a:cubicBezTo>
                  <a:lnTo>
                    <a:pt x="1768" y="3803"/>
                  </a:lnTo>
                  <a:lnTo>
                    <a:pt x="1768" y="5371"/>
                  </a:lnTo>
                  <a:lnTo>
                    <a:pt x="1068" y="4904"/>
                  </a:lnTo>
                  <a:cubicBezTo>
                    <a:pt x="1101" y="4870"/>
                    <a:pt x="1101" y="4837"/>
                    <a:pt x="1101" y="4804"/>
                  </a:cubicBezTo>
                  <a:cubicBezTo>
                    <a:pt x="1101" y="4503"/>
                    <a:pt x="834" y="4270"/>
                    <a:pt x="534" y="4270"/>
                  </a:cubicBezTo>
                  <a:cubicBezTo>
                    <a:pt x="234" y="4270"/>
                    <a:pt x="0" y="4503"/>
                    <a:pt x="0" y="4804"/>
                  </a:cubicBezTo>
                  <a:cubicBezTo>
                    <a:pt x="0" y="5104"/>
                    <a:pt x="234" y="5337"/>
                    <a:pt x="534" y="5337"/>
                  </a:cubicBezTo>
                  <a:cubicBezTo>
                    <a:pt x="634" y="5337"/>
                    <a:pt x="734" y="5337"/>
                    <a:pt x="834" y="5271"/>
                  </a:cubicBezTo>
                  <a:lnTo>
                    <a:pt x="1768" y="5938"/>
                  </a:lnTo>
                  <a:lnTo>
                    <a:pt x="1768" y="7539"/>
                  </a:lnTo>
                  <a:lnTo>
                    <a:pt x="2269" y="7539"/>
                  </a:lnTo>
                  <a:lnTo>
                    <a:pt x="2269" y="7005"/>
                  </a:lnTo>
                  <a:lnTo>
                    <a:pt x="3203" y="6371"/>
                  </a:lnTo>
                  <a:cubicBezTo>
                    <a:pt x="3269" y="6405"/>
                    <a:pt x="3369" y="6438"/>
                    <a:pt x="3469" y="6438"/>
                  </a:cubicBezTo>
                  <a:cubicBezTo>
                    <a:pt x="3770" y="6438"/>
                    <a:pt x="4037" y="6205"/>
                    <a:pt x="4037" y="5904"/>
                  </a:cubicBezTo>
                  <a:cubicBezTo>
                    <a:pt x="4037" y="5604"/>
                    <a:pt x="3770" y="5371"/>
                    <a:pt x="3469" y="5371"/>
                  </a:cubicBezTo>
                  <a:cubicBezTo>
                    <a:pt x="3169" y="5371"/>
                    <a:pt x="2936" y="5604"/>
                    <a:pt x="2936" y="5904"/>
                  </a:cubicBezTo>
                  <a:cubicBezTo>
                    <a:pt x="2936" y="5938"/>
                    <a:pt x="2936" y="5938"/>
                    <a:pt x="2936" y="5971"/>
                  </a:cubicBezTo>
                  <a:lnTo>
                    <a:pt x="2269" y="6438"/>
                  </a:lnTo>
                  <a:lnTo>
                    <a:pt x="2269" y="4870"/>
                  </a:lnTo>
                  <a:lnTo>
                    <a:pt x="3203" y="4203"/>
                  </a:lnTo>
                  <a:cubicBezTo>
                    <a:pt x="3269" y="4270"/>
                    <a:pt x="3369" y="4303"/>
                    <a:pt x="3469" y="4303"/>
                  </a:cubicBezTo>
                  <a:cubicBezTo>
                    <a:pt x="3770" y="4303"/>
                    <a:pt x="4037" y="4070"/>
                    <a:pt x="4037" y="3769"/>
                  </a:cubicBezTo>
                  <a:cubicBezTo>
                    <a:pt x="4037" y="3469"/>
                    <a:pt x="3770" y="3236"/>
                    <a:pt x="3469" y="3236"/>
                  </a:cubicBezTo>
                  <a:cubicBezTo>
                    <a:pt x="3169" y="3236"/>
                    <a:pt x="2936" y="3469"/>
                    <a:pt x="2936" y="3769"/>
                  </a:cubicBezTo>
                  <a:cubicBezTo>
                    <a:pt x="2936" y="3769"/>
                    <a:pt x="2936" y="3803"/>
                    <a:pt x="2936" y="3836"/>
                  </a:cubicBezTo>
                  <a:lnTo>
                    <a:pt x="2269" y="4303"/>
                  </a:lnTo>
                  <a:lnTo>
                    <a:pt x="2269" y="2802"/>
                  </a:lnTo>
                  <a:lnTo>
                    <a:pt x="3203" y="2168"/>
                  </a:lnTo>
                  <a:cubicBezTo>
                    <a:pt x="3303" y="2202"/>
                    <a:pt x="3403" y="2235"/>
                    <a:pt x="3503" y="2235"/>
                  </a:cubicBezTo>
                  <a:cubicBezTo>
                    <a:pt x="3803" y="2235"/>
                    <a:pt x="4037" y="2002"/>
                    <a:pt x="4037" y="1701"/>
                  </a:cubicBezTo>
                  <a:cubicBezTo>
                    <a:pt x="4037" y="1434"/>
                    <a:pt x="3803" y="1168"/>
                    <a:pt x="3503" y="1168"/>
                  </a:cubicBezTo>
                  <a:cubicBezTo>
                    <a:pt x="3203" y="1168"/>
                    <a:pt x="2936" y="1401"/>
                    <a:pt x="2936" y="1701"/>
                  </a:cubicBezTo>
                  <a:cubicBezTo>
                    <a:pt x="2936" y="1735"/>
                    <a:pt x="2936" y="1768"/>
                    <a:pt x="2969" y="1801"/>
                  </a:cubicBezTo>
                  <a:lnTo>
                    <a:pt x="2302" y="2268"/>
                  </a:lnTo>
                  <a:lnTo>
                    <a:pt x="23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2076;p34"/>
            <p:cNvSpPr/>
            <p:nvPr/>
          </p:nvSpPr>
          <p:spPr>
            <a:xfrm>
              <a:off x="5366713" y="4919375"/>
              <a:ext cx="150975" cy="130125"/>
            </a:xfrm>
            <a:custGeom>
              <a:avLst/>
              <a:gdLst/>
              <a:ahLst/>
              <a:cxnLst/>
              <a:rect l="l" t="t" r="r" b="b"/>
              <a:pathLst>
                <a:path w="6039" h="5205" extrusionOk="0">
                  <a:moveTo>
                    <a:pt x="2736" y="1"/>
                  </a:moveTo>
                  <a:cubicBezTo>
                    <a:pt x="2036" y="435"/>
                    <a:pt x="1769" y="1502"/>
                    <a:pt x="1802" y="2603"/>
                  </a:cubicBezTo>
                  <a:cubicBezTo>
                    <a:pt x="1335" y="3503"/>
                    <a:pt x="968" y="3804"/>
                    <a:pt x="1" y="4037"/>
                  </a:cubicBezTo>
                  <a:cubicBezTo>
                    <a:pt x="201" y="4437"/>
                    <a:pt x="268" y="4604"/>
                    <a:pt x="535" y="5171"/>
                  </a:cubicBezTo>
                  <a:cubicBezTo>
                    <a:pt x="1735" y="4838"/>
                    <a:pt x="2503" y="4137"/>
                    <a:pt x="2970" y="3537"/>
                  </a:cubicBezTo>
                  <a:cubicBezTo>
                    <a:pt x="3770" y="3737"/>
                    <a:pt x="4371" y="4271"/>
                    <a:pt x="4838" y="5205"/>
                  </a:cubicBezTo>
                  <a:cubicBezTo>
                    <a:pt x="5338" y="4771"/>
                    <a:pt x="5405" y="4738"/>
                    <a:pt x="5838" y="4371"/>
                  </a:cubicBezTo>
                  <a:cubicBezTo>
                    <a:pt x="5505" y="3570"/>
                    <a:pt x="4671" y="2870"/>
                    <a:pt x="3904" y="2503"/>
                  </a:cubicBezTo>
                  <a:cubicBezTo>
                    <a:pt x="3904" y="2303"/>
                    <a:pt x="3904" y="2269"/>
                    <a:pt x="3904" y="2102"/>
                  </a:cubicBezTo>
                  <a:cubicBezTo>
                    <a:pt x="4060" y="2143"/>
                    <a:pt x="4214" y="2160"/>
                    <a:pt x="4361" y="2160"/>
                  </a:cubicBezTo>
                  <a:cubicBezTo>
                    <a:pt x="5314" y="2160"/>
                    <a:pt x="6039" y="1435"/>
                    <a:pt x="6039" y="1435"/>
                  </a:cubicBezTo>
                  <a:cubicBezTo>
                    <a:pt x="6039" y="1435"/>
                    <a:pt x="5805" y="968"/>
                    <a:pt x="5471" y="501"/>
                  </a:cubicBezTo>
                  <a:cubicBezTo>
                    <a:pt x="5148" y="803"/>
                    <a:pt x="4811" y="882"/>
                    <a:pt x="4558" y="882"/>
                  </a:cubicBezTo>
                  <a:cubicBezTo>
                    <a:pt x="4420" y="882"/>
                    <a:pt x="4308" y="858"/>
                    <a:pt x="4237" y="835"/>
                  </a:cubicBezTo>
                  <a:cubicBezTo>
                    <a:pt x="3937" y="768"/>
                    <a:pt x="3837" y="635"/>
                    <a:pt x="3870" y="535"/>
                  </a:cubicBezTo>
                  <a:cubicBezTo>
                    <a:pt x="3704" y="468"/>
                    <a:pt x="3103" y="134"/>
                    <a:pt x="27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2077;p34"/>
            <p:cNvSpPr/>
            <p:nvPr/>
          </p:nvSpPr>
          <p:spPr>
            <a:xfrm>
              <a:off x="5440938" y="4861000"/>
              <a:ext cx="53400" cy="53400"/>
            </a:xfrm>
            <a:custGeom>
              <a:avLst/>
              <a:gdLst/>
              <a:ahLst/>
              <a:cxnLst/>
              <a:rect l="l" t="t" r="r" b="b"/>
              <a:pathLst>
                <a:path w="2136" h="2136" extrusionOk="0">
                  <a:moveTo>
                    <a:pt x="1068" y="1"/>
                  </a:moveTo>
                  <a:cubicBezTo>
                    <a:pt x="468" y="1"/>
                    <a:pt x="1" y="468"/>
                    <a:pt x="1" y="1068"/>
                  </a:cubicBezTo>
                  <a:cubicBezTo>
                    <a:pt x="1" y="1669"/>
                    <a:pt x="468" y="2136"/>
                    <a:pt x="1068" y="2136"/>
                  </a:cubicBezTo>
                  <a:cubicBezTo>
                    <a:pt x="1635" y="2136"/>
                    <a:pt x="2136" y="1669"/>
                    <a:pt x="2136" y="1068"/>
                  </a:cubicBezTo>
                  <a:cubicBezTo>
                    <a:pt x="2136" y="468"/>
                    <a:pt x="1669" y="1"/>
                    <a:pt x="10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2078;p34"/>
            <p:cNvSpPr/>
            <p:nvPr/>
          </p:nvSpPr>
          <p:spPr>
            <a:xfrm>
              <a:off x="6555063" y="2643600"/>
              <a:ext cx="93425" cy="80075"/>
            </a:xfrm>
            <a:custGeom>
              <a:avLst/>
              <a:gdLst/>
              <a:ahLst/>
              <a:cxnLst/>
              <a:rect l="l" t="t" r="r" b="b"/>
              <a:pathLst>
                <a:path w="3737" h="3203" extrusionOk="0">
                  <a:moveTo>
                    <a:pt x="1669" y="0"/>
                  </a:moveTo>
                  <a:cubicBezTo>
                    <a:pt x="1235" y="267"/>
                    <a:pt x="1068" y="934"/>
                    <a:pt x="1102" y="1601"/>
                  </a:cubicBezTo>
                  <a:cubicBezTo>
                    <a:pt x="801" y="2168"/>
                    <a:pt x="601" y="2368"/>
                    <a:pt x="1" y="2502"/>
                  </a:cubicBezTo>
                  <a:cubicBezTo>
                    <a:pt x="101" y="2769"/>
                    <a:pt x="134" y="2869"/>
                    <a:pt x="301" y="3202"/>
                  </a:cubicBezTo>
                  <a:cubicBezTo>
                    <a:pt x="1068" y="3002"/>
                    <a:pt x="1535" y="2569"/>
                    <a:pt x="1835" y="2202"/>
                  </a:cubicBezTo>
                  <a:cubicBezTo>
                    <a:pt x="2336" y="2335"/>
                    <a:pt x="2703" y="2635"/>
                    <a:pt x="3003" y="3202"/>
                  </a:cubicBezTo>
                  <a:cubicBezTo>
                    <a:pt x="3303" y="2969"/>
                    <a:pt x="3337" y="2936"/>
                    <a:pt x="3603" y="2702"/>
                  </a:cubicBezTo>
                  <a:cubicBezTo>
                    <a:pt x="3403" y="2202"/>
                    <a:pt x="2903" y="1768"/>
                    <a:pt x="2403" y="1535"/>
                  </a:cubicBezTo>
                  <a:cubicBezTo>
                    <a:pt x="2403" y="1434"/>
                    <a:pt x="2403" y="1401"/>
                    <a:pt x="2436" y="1301"/>
                  </a:cubicBezTo>
                  <a:cubicBezTo>
                    <a:pt x="2526" y="1322"/>
                    <a:pt x="2614" y="1332"/>
                    <a:pt x="2699" y="1332"/>
                  </a:cubicBezTo>
                  <a:cubicBezTo>
                    <a:pt x="3280" y="1332"/>
                    <a:pt x="3737" y="901"/>
                    <a:pt x="3737" y="901"/>
                  </a:cubicBezTo>
                  <a:cubicBezTo>
                    <a:pt x="3737" y="901"/>
                    <a:pt x="3570" y="601"/>
                    <a:pt x="3403" y="300"/>
                  </a:cubicBezTo>
                  <a:cubicBezTo>
                    <a:pt x="3198" y="485"/>
                    <a:pt x="2992" y="531"/>
                    <a:pt x="2833" y="531"/>
                  </a:cubicBezTo>
                  <a:cubicBezTo>
                    <a:pt x="2735" y="531"/>
                    <a:pt x="2654" y="513"/>
                    <a:pt x="2603" y="500"/>
                  </a:cubicBezTo>
                  <a:cubicBezTo>
                    <a:pt x="2436" y="467"/>
                    <a:pt x="2369" y="400"/>
                    <a:pt x="2403" y="334"/>
                  </a:cubicBezTo>
                  <a:cubicBezTo>
                    <a:pt x="2302" y="300"/>
                    <a:pt x="1902" y="67"/>
                    <a:pt x="16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2079;p34"/>
            <p:cNvSpPr/>
            <p:nvPr/>
          </p:nvSpPr>
          <p:spPr>
            <a:xfrm>
              <a:off x="6600938" y="2606900"/>
              <a:ext cx="33375" cy="33375"/>
            </a:xfrm>
            <a:custGeom>
              <a:avLst/>
              <a:gdLst/>
              <a:ahLst/>
              <a:cxnLst/>
              <a:rect l="l" t="t" r="r" b="b"/>
              <a:pathLst>
                <a:path w="1335" h="1335" extrusionOk="0">
                  <a:moveTo>
                    <a:pt x="668" y="0"/>
                  </a:moveTo>
                  <a:cubicBezTo>
                    <a:pt x="301" y="0"/>
                    <a:pt x="0" y="301"/>
                    <a:pt x="0" y="668"/>
                  </a:cubicBezTo>
                  <a:cubicBezTo>
                    <a:pt x="0" y="1034"/>
                    <a:pt x="301" y="1335"/>
                    <a:pt x="668" y="1335"/>
                  </a:cubicBezTo>
                  <a:cubicBezTo>
                    <a:pt x="1035" y="1335"/>
                    <a:pt x="1335" y="1034"/>
                    <a:pt x="1335" y="668"/>
                  </a:cubicBezTo>
                  <a:cubicBezTo>
                    <a:pt x="1335" y="301"/>
                    <a:pt x="1035" y="0"/>
                    <a:pt x="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2080;p34"/>
            <p:cNvSpPr/>
            <p:nvPr/>
          </p:nvSpPr>
          <p:spPr>
            <a:xfrm>
              <a:off x="7708388" y="2661100"/>
              <a:ext cx="188500" cy="187650"/>
            </a:xfrm>
            <a:custGeom>
              <a:avLst/>
              <a:gdLst/>
              <a:ahLst/>
              <a:cxnLst/>
              <a:rect l="l" t="t" r="r" b="b"/>
              <a:pathLst>
                <a:path w="7540" h="7506" extrusionOk="0">
                  <a:moveTo>
                    <a:pt x="3103" y="1"/>
                  </a:moveTo>
                  <a:cubicBezTo>
                    <a:pt x="2102" y="1"/>
                    <a:pt x="1335" y="901"/>
                    <a:pt x="1335" y="2035"/>
                  </a:cubicBezTo>
                  <a:lnTo>
                    <a:pt x="1335" y="2736"/>
                  </a:lnTo>
                  <a:lnTo>
                    <a:pt x="1" y="2736"/>
                  </a:lnTo>
                  <a:lnTo>
                    <a:pt x="1" y="4104"/>
                  </a:lnTo>
                  <a:lnTo>
                    <a:pt x="1335" y="4104"/>
                  </a:lnTo>
                  <a:lnTo>
                    <a:pt x="1335" y="7506"/>
                  </a:lnTo>
                  <a:lnTo>
                    <a:pt x="2636" y="7506"/>
                  </a:lnTo>
                  <a:lnTo>
                    <a:pt x="2636" y="4104"/>
                  </a:lnTo>
                  <a:lnTo>
                    <a:pt x="4637" y="4104"/>
                  </a:lnTo>
                  <a:lnTo>
                    <a:pt x="4637" y="7506"/>
                  </a:lnTo>
                  <a:lnTo>
                    <a:pt x="5938" y="7506"/>
                  </a:lnTo>
                  <a:lnTo>
                    <a:pt x="5938" y="4104"/>
                  </a:lnTo>
                  <a:lnTo>
                    <a:pt x="7273" y="4104"/>
                  </a:lnTo>
                  <a:lnTo>
                    <a:pt x="7273" y="2736"/>
                  </a:lnTo>
                  <a:lnTo>
                    <a:pt x="5938" y="2736"/>
                  </a:lnTo>
                  <a:lnTo>
                    <a:pt x="5938" y="2035"/>
                  </a:lnTo>
                  <a:cubicBezTo>
                    <a:pt x="5938" y="1635"/>
                    <a:pt x="6205" y="1335"/>
                    <a:pt x="6405" y="1335"/>
                  </a:cubicBezTo>
                  <a:lnTo>
                    <a:pt x="7539" y="1335"/>
                  </a:lnTo>
                  <a:lnTo>
                    <a:pt x="7539" y="1"/>
                  </a:lnTo>
                  <a:lnTo>
                    <a:pt x="6405" y="1"/>
                  </a:lnTo>
                  <a:cubicBezTo>
                    <a:pt x="5438" y="1"/>
                    <a:pt x="4637" y="901"/>
                    <a:pt x="4637" y="2035"/>
                  </a:cubicBezTo>
                  <a:lnTo>
                    <a:pt x="4637" y="2736"/>
                  </a:lnTo>
                  <a:lnTo>
                    <a:pt x="2636" y="2736"/>
                  </a:lnTo>
                  <a:lnTo>
                    <a:pt x="2636" y="2035"/>
                  </a:lnTo>
                  <a:cubicBezTo>
                    <a:pt x="2636" y="1635"/>
                    <a:pt x="2869" y="1335"/>
                    <a:pt x="3103" y="1335"/>
                  </a:cubicBezTo>
                  <a:lnTo>
                    <a:pt x="4204" y="1335"/>
                  </a:lnTo>
                  <a:lnTo>
                    <a:pt x="42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2081;p34"/>
            <p:cNvSpPr/>
            <p:nvPr/>
          </p:nvSpPr>
          <p:spPr>
            <a:xfrm>
              <a:off x="5550188" y="4430700"/>
              <a:ext cx="82575" cy="82575"/>
            </a:xfrm>
            <a:custGeom>
              <a:avLst/>
              <a:gdLst/>
              <a:ahLst/>
              <a:cxnLst/>
              <a:rect l="l" t="t" r="r" b="b"/>
              <a:pathLst>
                <a:path w="3303" h="3303" extrusionOk="0">
                  <a:moveTo>
                    <a:pt x="1368" y="1"/>
                  </a:moveTo>
                  <a:cubicBezTo>
                    <a:pt x="934" y="1"/>
                    <a:pt x="568" y="401"/>
                    <a:pt x="568" y="901"/>
                  </a:cubicBezTo>
                  <a:lnTo>
                    <a:pt x="568" y="1201"/>
                  </a:lnTo>
                  <a:lnTo>
                    <a:pt x="0" y="1201"/>
                  </a:lnTo>
                  <a:lnTo>
                    <a:pt x="0" y="1802"/>
                  </a:lnTo>
                  <a:lnTo>
                    <a:pt x="568" y="1802"/>
                  </a:lnTo>
                  <a:lnTo>
                    <a:pt x="568" y="3303"/>
                  </a:lnTo>
                  <a:lnTo>
                    <a:pt x="1168" y="3303"/>
                  </a:lnTo>
                  <a:lnTo>
                    <a:pt x="1168" y="1802"/>
                  </a:lnTo>
                  <a:lnTo>
                    <a:pt x="2035" y="1802"/>
                  </a:lnTo>
                  <a:lnTo>
                    <a:pt x="2035" y="3303"/>
                  </a:lnTo>
                  <a:lnTo>
                    <a:pt x="2636" y="3303"/>
                  </a:lnTo>
                  <a:lnTo>
                    <a:pt x="2636" y="1802"/>
                  </a:lnTo>
                  <a:lnTo>
                    <a:pt x="3203" y="1802"/>
                  </a:lnTo>
                  <a:lnTo>
                    <a:pt x="3203" y="1201"/>
                  </a:lnTo>
                  <a:lnTo>
                    <a:pt x="2636" y="1201"/>
                  </a:lnTo>
                  <a:lnTo>
                    <a:pt x="2636" y="901"/>
                  </a:lnTo>
                  <a:cubicBezTo>
                    <a:pt x="2636" y="734"/>
                    <a:pt x="2736" y="601"/>
                    <a:pt x="2836" y="601"/>
                  </a:cubicBezTo>
                  <a:lnTo>
                    <a:pt x="3303" y="601"/>
                  </a:lnTo>
                  <a:lnTo>
                    <a:pt x="3303" y="1"/>
                  </a:lnTo>
                  <a:lnTo>
                    <a:pt x="2836" y="1"/>
                  </a:lnTo>
                  <a:cubicBezTo>
                    <a:pt x="2402" y="1"/>
                    <a:pt x="2035" y="401"/>
                    <a:pt x="2035" y="901"/>
                  </a:cubicBezTo>
                  <a:lnTo>
                    <a:pt x="2035" y="1201"/>
                  </a:lnTo>
                  <a:lnTo>
                    <a:pt x="1168" y="1201"/>
                  </a:lnTo>
                  <a:lnTo>
                    <a:pt x="1168" y="901"/>
                  </a:lnTo>
                  <a:cubicBezTo>
                    <a:pt x="1168" y="701"/>
                    <a:pt x="1268" y="601"/>
                    <a:pt x="1368" y="601"/>
                  </a:cubicBezTo>
                  <a:lnTo>
                    <a:pt x="1868" y="601"/>
                  </a:lnTo>
                  <a:lnTo>
                    <a:pt x="186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2082;p34"/>
            <p:cNvSpPr/>
            <p:nvPr/>
          </p:nvSpPr>
          <p:spPr>
            <a:xfrm>
              <a:off x="5290013" y="3168975"/>
              <a:ext cx="82575" cy="82575"/>
            </a:xfrm>
            <a:custGeom>
              <a:avLst/>
              <a:gdLst/>
              <a:ahLst/>
              <a:cxnLst/>
              <a:rect l="l" t="t" r="r" b="b"/>
              <a:pathLst>
                <a:path w="3303" h="3303" extrusionOk="0">
                  <a:moveTo>
                    <a:pt x="1368" y="0"/>
                  </a:moveTo>
                  <a:cubicBezTo>
                    <a:pt x="934" y="0"/>
                    <a:pt x="600" y="400"/>
                    <a:pt x="600" y="901"/>
                  </a:cubicBezTo>
                  <a:lnTo>
                    <a:pt x="600" y="1201"/>
                  </a:lnTo>
                  <a:lnTo>
                    <a:pt x="0" y="1201"/>
                  </a:lnTo>
                  <a:lnTo>
                    <a:pt x="0" y="1801"/>
                  </a:lnTo>
                  <a:lnTo>
                    <a:pt x="600" y="1801"/>
                  </a:lnTo>
                  <a:lnTo>
                    <a:pt x="600" y="3303"/>
                  </a:lnTo>
                  <a:lnTo>
                    <a:pt x="1168" y="3303"/>
                  </a:lnTo>
                  <a:lnTo>
                    <a:pt x="1168" y="1801"/>
                  </a:lnTo>
                  <a:lnTo>
                    <a:pt x="2035" y="1801"/>
                  </a:lnTo>
                  <a:lnTo>
                    <a:pt x="2035" y="3303"/>
                  </a:lnTo>
                  <a:lnTo>
                    <a:pt x="2635" y="3303"/>
                  </a:lnTo>
                  <a:lnTo>
                    <a:pt x="2635" y="1801"/>
                  </a:lnTo>
                  <a:lnTo>
                    <a:pt x="3202" y="1801"/>
                  </a:lnTo>
                  <a:lnTo>
                    <a:pt x="3202" y="1201"/>
                  </a:lnTo>
                  <a:lnTo>
                    <a:pt x="2635" y="1201"/>
                  </a:lnTo>
                  <a:lnTo>
                    <a:pt x="2635" y="901"/>
                  </a:lnTo>
                  <a:cubicBezTo>
                    <a:pt x="2635" y="734"/>
                    <a:pt x="2735" y="601"/>
                    <a:pt x="2835" y="601"/>
                  </a:cubicBezTo>
                  <a:lnTo>
                    <a:pt x="3302" y="601"/>
                  </a:lnTo>
                  <a:lnTo>
                    <a:pt x="3302" y="0"/>
                  </a:lnTo>
                  <a:lnTo>
                    <a:pt x="2835" y="0"/>
                  </a:lnTo>
                  <a:cubicBezTo>
                    <a:pt x="2402" y="0"/>
                    <a:pt x="2035" y="400"/>
                    <a:pt x="2035" y="901"/>
                  </a:cubicBezTo>
                  <a:lnTo>
                    <a:pt x="2035" y="1201"/>
                  </a:lnTo>
                  <a:lnTo>
                    <a:pt x="1168" y="1201"/>
                  </a:lnTo>
                  <a:lnTo>
                    <a:pt x="1168" y="901"/>
                  </a:lnTo>
                  <a:cubicBezTo>
                    <a:pt x="1168" y="734"/>
                    <a:pt x="1268" y="601"/>
                    <a:pt x="1368" y="601"/>
                  </a:cubicBezTo>
                  <a:lnTo>
                    <a:pt x="1868" y="601"/>
                  </a:lnTo>
                  <a:lnTo>
                    <a:pt x="186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2083;p34"/>
            <p:cNvSpPr/>
            <p:nvPr/>
          </p:nvSpPr>
          <p:spPr>
            <a:xfrm>
              <a:off x="6553413" y="3118925"/>
              <a:ext cx="82575" cy="82575"/>
            </a:xfrm>
            <a:custGeom>
              <a:avLst/>
              <a:gdLst/>
              <a:ahLst/>
              <a:cxnLst/>
              <a:rect l="l" t="t" r="r" b="b"/>
              <a:pathLst>
                <a:path w="3303" h="3303" extrusionOk="0">
                  <a:moveTo>
                    <a:pt x="1368" y="1"/>
                  </a:moveTo>
                  <a:cubicBezTo>
                    <a:pt x="934" y="1"/>
                    <a:pt x="567" y="401"/>
                    <a:pt x="567" y="901"/>
                  </a:cubicBezTo>
                  <a:lnTo>
                    <a:pt x="567" y="1202"/>
                  </a:lnTo>
                  <a:lnTo>
                    <a:pt x="0" y="1202"/>
                  </a:lnTo>
                  <a:lnTo>
                    <a:pt x="0" y="1802"/>
                  </a:lnTo>
                  <a:lnTo>
                    <a:pt x="567" y="1802"/>
                  </a:lnTo>
                  <a:lnTo>
                    <a:pt x="567" y="3303"/>
                  </a:lnTo>
                  <a:lnTo>
                    <a:pt x="1168" y="3303"/>
                  </a:lnTo>
                  <a:lnTo>
                    <a:pt x="1168" y="1802"/>
                  </a:lnTo>
                  <a:lnTo>
                    <a:pt x="2035" y="1802"/>
                  </a:lnTo>
                  <a:lnTo>
                    <a:pt x="2035" y="3303"/>
                  </a:lnTo>
                  <a:lnTo>
                    <a:pt x="2602" y="3303"/>
                  </a:lnTo>
                  <a:lnTo>
                    <a:pt x="2602" y="1802"/>
                  </a:lnTo>
                  <a:lnTo>
                    <a:pt x="3202" y="1802"/>
                  </a:lnTo>
                  <a:lnTo>
                    <a:pt x="3202" y="1202"/>
                  </a:lnTo>
                  <a:lnTo>
                    <a:pt x="2602" y="1202"/>
                  </a:lnTo>
                  <a:lnTo>
                    <a:pt x="2602" y="901"/>
                  </a:lnTo>
                  <a:cubicBezTo>
                    <a:pt x="2602" y="735"/>
                    <a:pt x="2702" y="601"/>
                    <a:pt x="2802" y="601"/>
                  </a:cubicBezTo>
                  <a:lnTo>
                    <a:pt x="3302" y="601"/>
                  </a:lnTo>
                  <a:lnTo>
                    <a:pt x="3302" y="1"/>
                  </a:lnTo>
                  <a:lnTo>
                    <a:pt x="2802" y="1"/>
                  </a:lnTo>
                  <a:cubicBezTo>
                    <a:pt x="2368" y="1"/>
                    <a:pt x="2035" y="401"/>
                    <a:pt x="2035" y="901"/>
                  </a:cubicBezTo>
                  <a:lnTo>
                    <a:pt x="2035" y="1202"/>
                  </a:lnTo>
                  <a:lnTo>
                    <a:pt x="1168" y="1202"/>
                  </a:lnTo>
                  <a:lnTo>
                    <a:pt x="1168" y="901"/>
                  </a:lnTo>
                  <a:cubicBezTo>
                    <a:pt x="1168" y="735"/>
                    <a:pt x="1268" y="601"/>
                    <a:pt x="1368" y="601"/>
                  </a:cubicBezTo>
                  <a:lnTo>
                    <a:pt x="1835" y="601"/>
                  </a:lnTo>
                  <a:lnTo>
                    <a:pt x="183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2084;p34"/>
            <p:cNvSpPr/>
            <p:nvPr/>
          </p:nvSpPr>
          <p:spPr>
            <a:xfrm>
              <a:off x="6660988" y="4247250"/>
              <a:ext cx="82575" cy="82575"/>
            </a:xfrm>
            <a:custGeom>
              <a:avLst/>
              <a:gdLst/>
              <a:ahLst/>
              <a:cxnLst/>
              <a:rect l="l" t="t" r="r" b="b"/>
              <a:pathLst>
                <a:path w="3303" h="3303" extrusionOk="0">
                  <a:moveTo>
                    <a:pt x="1368" y="0"/>
                  </a:moveTo>
                  <a:cubicBezTo>
                    <a:pt x="934" y="0"/>
                    <a:pt x="567" y="400"/>
                    <a:pt x="567" y="901"/>
                  </a:cubicBezTo>
                  <a:lnTo>
                    <a:pt x="567" y="1201"/>
                  </a:lnTo>
                  <a:lnTo>
                    <a:pt x="0" y="1201"/>
                  </a:lnTo>
                  <a:lnTo>
                    <a:pt x="0" y="1801"/>
                  </a:lnTo>
                  <a:lnTo>
                    <a:pt x="567" y="1801"/>
                  </a:lnTo>
                  <a:lnTo>
                    <a:pt x="567" y="3302"/>
                  </a:lnTo>
                  <a:lnTo>
                    <a:pt x="1168" y="3302"/>
                  </a:lnTo>
                  <a:lnTo>
                    <a:pt x="1168" y="1801"/>
                  </a:lnTo>
                  <a:lnTo>
                    <a:pt x="2035" y="1801"/>
                  </a:lnTo>
                  <a:lnTo>
                    <a:pt x="2035" y="3302"/>
                  </a:lnTo>
                  <a:lnTo>
                    <a:pt x="2602" y="3302"/>
                  </a:lnTo>
                  <a:lnTo>
                    <a:pt x="2602" y="1801"/>
                  </a:lnTo>
                  <a:lnTo>
                    <a:pt x="3202" y="1801"/>
                  </a:lnTo>
                  <a:lnTo>
                    <a:pt x="3202" y="1201"/>
                  </a:lnTo>
                  <a:lnTo>
                    <a:pt x="2602" y="1201"/>
                  </a:lnTo>
                  <a:lnTo>
                    <a:pt x="2602" y="901"/>
                  </a:lnTo>
                  <a:cubicBezTo>
                    <a:pt x="2602" y="701"/>
                    <a:pt x="2702" y="567"/>
                    <a:pt x="2802" y="567"/>
                  </a:cubicBezTo>
                  <a:lnTo>
                    <a:pt x="3303" y="567"/>
                  </a:lnTo>
                  <a:lnTo>
                    <a:pt x="3303" y="0"/>
                  </a:lnTo>
                  <a:lnTo>
                    <a:pt x="2802" y="0"/>
                  </a:lnTo>
                  <a:cubicBezTo>
                    <a:pt x="2369" y="0"/>
                    <a:pt x="2035" y="400"/>
                    <a:pt x="2035" y="901"/>
                  </a:cubicBezTo>
                  <a:lnTo>
                    <a:pt x="2035" y="1201"/>
                  </a:lnTo>
                  <a:lnTo>
                    <a:pt x="1168" y="1201"/>
                  </a:lnTo>
                  <a:lnTo>
                    <a:pt x="1168" y="901"/>
                  </a:lnTo>
                  <a:cubicBezTo>
                    <a:pt x="1168" y="701"/>
                    <a:pt x="1268" y="567"/>
                    <a:pt x="1368" y="567"/>
                  </a:cubicBezTo>
                  <a:lnTo>
                    <a:pt x="1868" y="567"/>
                  </a:lnTo>
                  <a:lnTo>
                    <a:pt x="186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2085;p34"/>
            <p:cNvSpPr/>
            <p:nvPr/>
          </p:nvSpPr>
          <p:spPr>
            <a:xfrm>
              <a:off x="5821213" y="2030650"/>
              <a:ext cx="188500" cy="150125"/>
            </a:xfrm>
            <a:custGeom>
              <a:avLst/>
              <a:gdLst/>
              <a:ahLst/>
              <a:cxnLst/>
              <a:rect l="l" t="t" r="r" b="b"/>
              <a:pathLst>
                <a:path w="7540" h="6005" extrusionOk="0">
                  <a:moveTo>
                    <a:pt x="3770" y="1702"/>
                  </a:moveTo>
                  <a:cubicBezTo>
                    <a:pt x="5204" y="1702"/>
                    <a:pt x="6405" y="2536"/>
                    <a:pt x="6405" y="3570"/>
                  </a:cubicBezTo>
                  <a:cubicBezTo>
                    <a:pt x="6405" y="4570"/>
                    <a:pt x="5238" y="5404"/>
                    <a:pt x="3770" y="5404"/>
                  </a:cubicBezTo>
                  <a:cubicBezTo>
                    <a:pt x="2302" y="5404"/>
                    <a:pt x="1135" y="4570"/>
                    <a:pt x="1135" y="3570"/>
                  </a:cubicBezTo>
                  <a:cubicBezTo>
                    <a:pt x="1135" y="2536"/>
                    <a:pt x="2302" y="1702"/>
                    <a:pt x="3770" y="1702"/>
                  </a:cubicBezTo>
                  <a:close/>
                  <a:moveTo>
                    <a:pt x="1" y="1"/>
                  </a:moveTo>
                  <a:lnTo>
                    <a:pt x="1" y="3570"/>
                  </a:lnTo>
                  <a:cubicBezTo>
                    <a:pt x="1" y="4937"/>
                    <a:pt x="1702" y="6005"/>
                    <a:pt x="3770" y="6005"/>
                  </a:cubicBezTo>
                  <a:cubicBezTo>
                    <a:pt x="5838" y="6005"/>
                    <a:pt x="7539" y="4904"/>
                    <a:pt x="7539" y="3570"/>
                  </a:cubicBezTo>
                  <a:cubicBezTo>
                    <a:pt x="7539" y="2202"/>
                    <a:pt x="5838" y="1101"/>
                    <a:pt x="3770" y="1101"/>
                  </a:cubicBezTo>
                  <a:cubicBezTo>
                    <a:pt x="2736" y="1101"/>
                    <a:pt x="1768" y="1402"/>
                    <a:pt x="1101" y="1835"/>
                  </a:cubicBezTo>
                  <a:lnTo>
                    <a:pt x="110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2086;p34"/>
            <p:cNvSpPr/>
            <p:nvPr/>
          </p:nvSpPr>
          <p:spPr>
            <a:xfrm>
              <a:off x="7356488" y="3987875"/>
              <a:ext cx="187650" cy="150150"/>
            </a:xfrm>
            <a:custGeom>
              <a:avLst/>
              <a:gdLst/>
              <a:ahLst/>
              <a:cxnLst/>
              <a:rect l="l" t="t" r="r" b="b"/>
              <a:pathLst>
                <a:path w="7506" h="6006" extrusionOk="0">
                  <a:moveTo>
                    <a:pt x="3736" y="1702"/>
                  </a:moveTo>
                  <a:cubicBezTo>
                    <a:pt x="5204" y="1702"/>
                    <a:pt x="6371" y="2536"/>
                    <a:pt x="6371" y="3570"/>
                  </a:cubicBezTo>
                  <a:cubicBezTo>
                    <a:pt x="6371" y="4571"/>
                    <a:pt x="5204" y="5405"/>
                    <a:pt x="3736" y="5405"/>
                  </a:cubicBezTo>
                  <a:cubicBezTo>
                    <a:pt x="2302" y="5405"/>
                    <a:pt x="1101" y="4571"/>
                    <a:pt x="1101" y="3570"/>
                  </a:cubicBezTo>
                  <a:cubicBezTo>
                    <a:pt x="1101" y="2536"/>
                    <a:pt x="2302" y="1702"/>
                    <a:pt x="3736" y="1702"/>
                  </a:cubicBezTo>
                  <a:close/>
                  <a:moveTo>
                    <a:pt x="0" y="1"/>
                  </a:moveTo>
                  <a:lnTo>
                    <a:pt x="0" y="3570"/>
                  </a:lnTo>
                  <a:cubicBezTo>
                    <a:pt x="0" y="4904"/>
                    <a:pt x="1668" y="6005"/>
                    <a:pt x="3736" y="6005"/>
                  </a:cubicBezTo>
                  <a:cubicBezTo>
                    <a:pt x="5838" y="6005"/>
                    <a:pt x="7505" y="4904"/>
                    <a:pt x="7505" y="3570"/>
                  </a:cubicBezTo>
                  <a:cubicBezTo>
                    <a:pt x="7505" y="2203"/>
                    <a:pt x="5838" y="1102"/>
                    <a:pt x="3736" y="1102"/>
                  </a:cubicBezTo>
                  <a:cubicBezTo>
                    <a:pt x="2702" y="1102"/>
                    <a:pt x="1735" y="1402"/>
                    <a:pt x="1067" y="1836"/>
                  </a:cubicBezTo>
                  <a:lnTo>
                    <a:pt x="106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2087;p34"/>
            <p:cNvSpPr/>
            <p:nvPr/>
          </p:nvSpPr>
          <p:spPr>
            <a:xfrm>
              <a:off x="7321463" y="5092425"/>
              <a:ext cx="65900" cy="56325"/>
            </a:xfrm>
            <a:custGeom>
              <a:avLst/>
              <a:gdLst/>
              <a:ahLst/>
              <a:cxnLst/>
              <a:rect l="l" t="t" r="r" b="b"/>
              <a:pathLst>
                <a:path w="2636" h="2253" extrusionOk="0">
                  <a:moveTo>
                    <a:pt x="334" y="1"/>
                  </a:moveTo>
                  <a:cubicBezTo>
                    <a:pt x="275" y="1"/>
                    <a:pt x="200" y="17"/>
                    <a:pt x="133" y="84"/>
                  </a:cubicBezTo>
                  <a:cubicBezTo>
                    <a:pt x="0" y="217"/>
                    <a:pt x="100" y="451"/>
                    <a:pt x="100" y="451"/>
                  </a:cubicBezTo>
                  <a:lnTo>
                    <a:pt x="1134" y="2052"/>
                  </a:lnTo>
                  <a:cubicBezTo>
                    <a:pt x="1134" y="2052"/>
                    <a:pt x="1301" y="2252"/>
                    <a:pt x="1434" y="2252"/>
                  </a:cubicBezTo>
                  <a:cubicBezTo>
                    <a:pt x="1601" y="2252"/>
                    <a:pt x="1735" y="2152"/>
                    <a:pt x="1735" y="2152"/>
                  </a:cubicBezTo>
                  <a:lnTo>
                    <a:pt x="2535" y="1051"/>
                  </a:lnTo>
                  <a:cubicBezTo>
                    <a:pt x="2535" y="1051"/>
                    <a:pt x="2635" y="918"/>
                    <a:pt x="2635" y="818"/>
                  </a:cubicBezTo>
                  <a:cubicBezTo>
                    <a:pt x="2635" y="618"/>
                    <a:pt x="2368" y="584"/>
                    <a:pt x="2368" y="584"/>
                  </a:cubicBezTo>
                  <a:lnTo>
                    <a:pt x="434" y="17"/>
                  </a:lnTo>
                  <a:cubicBezTo>
                    <a:pt x="434" y="17"/>
                    <a:pt x="392" y="1"/>
                    <a:pt x="3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2088;p34"/>
            <p:cNvSpPr/>
            <p:nvPr/>
          </p:nvSpPr>
          <p:spPr>
            <a:xfrm>
              <a:off x="7319788" y="5022700"/>
              <a:ext cx="67575" cy="54650"/>
            </a:xfrm>
            <a:custGeom>
              <a:avLst/>
              <a:gdLst/>
              <a:ahLst/>
              <a:cxnLst/>
              <a:rect l="l" t="t" r="r" b="b"/>
              <a:pathLst>
                <a:path w="2703" h="2186" extrusionOk="0">
                  <a:moveTo>
                    <a:pt x="1436" y="1"/>
                  </a:moveTo>
                  <a:cubicBezTo>
                    <a:pt x="1288" y="1"/>
                    <a:pt x="1201" y="204"/>
                    <a:pt x="1201" y="204"/>
                  </a:cubicBezTo>
                  <a:lnTo>
                    <a:pt x="100" y="1772"/>
                  </a:lnTo>
                  <a:cubicBezTo>
                    <a:pt x="100" y="1772"/>
                    <a:pt x="0" y="1939"/>
                    <a:pt x="100" y="2072"/>
                  </a:cubicBezTo>
                  <a:cubicBezTo>
                    <a:pt x="156" y="2165"/>
                    <a:pt x="263" y="2186"/>
                    <a:pt x="347" y="2186"/>
                  </a:cubicBezTo>
                  <a:cubicBezTo>
                    <a:pt x="415" y="2186"/>
                    <a:pt x="467" y="2172"/>
                    <a:pt x="467" y="2172"/>
                  </a:cubicBezTo>
                  <a:lnTo>
                    <a:pt x="2369" y="1672"/>
                  </a:lnTo>
                  <a:cubicBezTo>
                    <a:pt x="2369" y="1672"/>
                    <a:pt x="2636" y="1572"/>
                    <a:pt x="2669" y="1439"/>
                  </a:cubicBezTo>
                  <a:cubicBezTo>
                    <a:pt x="2702" y="1305"/>
                    <a:pt x="2636" y="1138"/>
                    <a:pt x="2636" y="1138"/>
                  </a:cubicBezTo>
                  <a:lnTo>
                    <a:pt x="1735" y="138"/>
                  </a:lnTo>
                  <a:cubicBezTo>
                    <a:pt x="1735" y="138"/>
                    <a:pt x="1635" y="4"/>
                    <a:pt x="1468" y="4"/>
                  </a:cubicBezTo>
                  <a:cubicBezTo>
                    <a:pt x="1457" y="2"/>
                    <a:pt x="1446" y="1"/>
                    <a:pt x="14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2089;p34"/>
            <p:cNvSpPr/>
            <p:nvPr/>
          </p:nvSpPr>
          <p:spPr>
            <a:xfrm>
              <a:off x="7243063" y="4974350"/>
              <a:ext cx="63400" cy="84725"/>
            </a:xfrm>
            <a:custGeom>
              <a:avLst/>
              <a:gdLst/>
              <a:ahLst/>
              <a:cxnLst/>
              <a:rect l="l" t="t" r="r" b="b"/>
              <a:pathLst>
                <a:path w="2536" h="3389" extrusionOk="0">
                  <a:moveTo>
                    <a:pt x="2123" y="1"/>
                  </a:moveTo>
                  <a:cubicBezTo>
                    <a:pt x="2043" y="1"/>
                    <a:pt x="1995" y="37"/>
                    <a:pt x="1935" y="37"/>
                  </a:cubicBezTo>
                  <a:lnTo>
                    <a:pt x="367" y="571"/>
                  </a:lnTo>
                  <a:cubicBezTo>
                    <a:pt x="367" y="571"/>
                    <a:pt x="201" y="637"/>
                    <a:pt x="134" y="737"/>
                  </a:cubicBezTo>
                  <a:cubicBezTo>
                    <a:pt x="0" y="904"/>
                    <a:pt x="234" y="1171"/>
                    <a:pt x="234" y="1171"/>
                  </a:cubicBezTo>
                  <a:lnTo>
                    <a:pt x="1902" y="3273"/>
                  </a:lnTo>
                  <a:cubicBezTo>
                    <a:pt x="1902" y="3273"/>
                    <a:pt x="2018" y="3388"/>
                    <a:pt x="2172" y="3388"/>
                  </a:cubicBezTo>
                  <a:cubicBezTo>
                    <a:pt x="2203" y="3388"/>
                    <a:pt x="2235" y="3384"/>
                    <a:pt x="2269" y="3373"/>
                  </a:cubicBezTo>
                  <a:cubicBezTo>
                    <a:pt x="2502" y="3339"/>
                    <a:pt x="2536" y="3039"/>
                    <a:pt x="2536" y="3039"/>
                  </a:cubicBezTo>
                  <a:lnTo>
                    <a:pt x="2502" y="471"/>
                  </a:lnTo>
                  <a:cubicBezTo>
                    <a:pt x="2502" y="471"/>
                    <a:pt x="2469" y="170"/>
                    <a:pt x="2335" y="70"/>
                  </a:cubicBezTo>
                  <a:cubicBezTo>
                    <a:pt x="2242" y="17"/>
                    <a:pt x="2175" y="1"/>
                    <a:pt x="21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2090;p34"/>
            <p:cNvSpPr/>
            <p:nvPr/>
          </p:nvSpPr>
          <p:spPr>
            <a:xfrm>
              <a:off x="7223888" y="5055575"/>
              <a:ext cx="65900" cy="48200"/>
            </a:xfrm>
            <a:custGeom>
              <a:avLst/>
              <a:gdLst/>
              <a:ahLst/>
              <a:cxnLst/>
              <a:rect l="l" t="t" r="r" b="b"/>
              <a:pathLst>
                <a:path w="2636" h="1928" extrusionOk="0">
                  <a:moveTo>
                    <a:pt x="415" y="1"/>
                  </a:moveTo>
                  <a:cubicBezTo>
                    <a:pt x="373" y="1"/>
                    <a:pt x="334" y="7"/>
                    <a:pt x="300" y="24"/>
                  </a:cubicBezTo>
                  <a:cubicBezTo>
                    <a:pt x="200" y="57"/>
                    <a:pt x="134" y="157"/>
                    <a:pt x="134" y="257"/>
                  </a:cubicBezTo>
                  <a:lnTo>
                    <a:pt x="0" y="1525"/>
                  </a:lnTo>
                  <a:cubicBezTo>
                    <a:pt x="0" y="1525"/>
                    <a:pt x="0" y="1758"/>
                    <a:pt x="67" y="1858"/>
                  </a:cubicBezTo>
                  <a:cubicBezTo>
                    <a:pt x="94" y="1912"/>
                    <a:pt x="158" y="1928"/>
                    <a:pt x="225" y="1928"/>
                  </a:cubicBezTo>
                  <a:cubicBezTo>
                    <a:pt x="326" y="1928"/>
                    <a:pt x="434" y="1892"/>
                    <a:pt x="434" y="1892"/>
                  </a:cubicBezTo>
                  <a:lnTo>
                    <a:pt x="2435" y="1458"/>
                  </a:lnTo>
                  <a:cubicBezTo>
                    <a:pt x="2502" y="1425"/>
                    <a:pt x="2635" y="1425"/>
                    <a:pt x="2635" y="1158"/>
                  </a:cubicBezTo>
                  <a:cubicBezTo>
                    <a:pt x="2635" y="958"/>
                    <a:pt x="2402" y="857"/>
                    <a:pt x="2402" y="857"/>
                  </a:cubicBezTo>
                  <a:lnTo>
                    <a:pt x="701" y="57"/>
                  </a:lnTo>
                  <a:cubicBezTo>
                    <a:pt x="676" y="57"/>
                    <a:pt x="538" y="1"/>
                    <a:pt x="4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2091;p34"/>
            <p:cNvSpPr/>
            <p:nvPr/>
          </p:nvSpPr>
          <p:spPr>
            <a:xfrm>
              <a:off x="7255563" y="5101625"/>
              <a:ext cx="50900" cy="60825"/>
            </a:xfrm>
            <a:custGeom>
              <a:avLst/>
              <a:gdLst/>
              <a:ahLst/>
              <a:cxnLst/>
              <a:rect l="l" t="t" r="r" b="b"/>
              <a:pathLst>
                <a:path w="2036" h="2433" extrusionOk="0">
                  <a:moveTo>
                    <a:pt x="1784" y="0"/>
                  </a:moveTo>
                  <a:cubicBezTo>
                    <a:pt x="1641" y="0"/>
                    <a:pt x="1502" y="116"/>
                    <a:pt x="1502" y="116"/>
                  </a:cubicBezTo>
                  <a:lnTo>
                    <a:pt x="168" y="1484"/>
                  </a:lnTo>
                  <a:cubicBezTo>
                    <a:pt x="168" y="1484"/>
                    <a:pt x="1" y="1684"/>
                    <a:pt x="34" y="1817"/>
                  </a:cubicBezTo>
                  <a:cubicBezTo>
                    <a:pt x="68" y="1918"/>
                    <a:pt x="134" y="1984"/>
                    <a:pt x="234" y="2051"/>
                  </a:cubicBezTo>
                  <a:lnTo>
                    <a:pt x="1569" y="2418"/>
                  </a:lnTo>
                  <a:cubicBezTo>
                    <a:pt x="1569" y="2418"/>
                    <a:pt x="1643" y="2433"/>
                    <a:pt x="1732" y="2433"/>
                  </a:cubicBezTo>
                  <a:cubicBezTo>
                    <a:pt x="1776" y="2433"/>
                    <a:pt x="1824" y="2429"/>
                    <a:pt x="1869" y="2418"/>
                  </a:cubicBezTo>
                  <a:cubicBezTo>
                    <a:pt x="2036" y="2385"/>
                    <a:pt x="2002" y="2118"/>
                    <a:pt x="2002" y="2118"/>
                  </a:cubicBezTo>
                  <a:lnTo>
                    <a:pt x="2036" y="283"/>
                  </a:lnTo>
                  <a:cubicBezTo>
                    <a:pt x="2036" y="283"/>
                    <a:pt x="2036" y="83"/>
                    <a:pt x="1869" y="16"/>
                  </a:cubicBezTo>
                  <a:cubicBezTo>
                    <a:pt x="1841" y="5"/>
                    <a:pt x="1812" y="0"/>
                    <a:pt x="17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2092;p34"/>
            <p:cNvSpPr/>
            <p:nvPr/>
          </p:nvSpPr>
          <p:spPr>
            <a:xfrm>
              <a:off x="7617488" y="4087950"/>
              <a:ext cx="93425" cy="93425"/>
            </a:xfrm>
            <a:custGeom>
              <a:avLst/>
              <a:gdLst/>
              <a:ahLst/>
              <a:cxnLst/>
              <a:rect l="l" t="t" r="r" b="b"/>
              <a:pathLst>
                <a:path w="3737" h="3737" extrusionOk="0">
                  <a:moveTo>
                    <a:pt x="3170" y="468"/>
                  </a:moveTo>
                  <a:cubicBezTo>
                    <a:pt x="3203" y="468"/>
                    <a:pt x="3236" y="501"/>
                    <a:pt x="3236" y="535"/>
                  </a:cubicBezTo>
                  <a:lnTo>
                    <a:pt x="3236" y="1869"/>
                  </a:lnTo>
                  <a:cubicBezTo>
                    <a:pt x="3236" y="1869"/>
                    <a:pt x="3203" y="1902"/>
                    <a:pt x="3170" y="1936"/>
                  </a:cubicBezTo>
                  <a:lnTo>
                    <a:pt x="1902" y="2636"/>
                  </a:lnTo>
                  <a:lnTo>
                    <a:pt x="1835" y="2636"/>
                  </a:lnTo>
                  <a:lnTo>
                    <a:pt x="568" y="1936"/>
                  </a:lnTo>
                  <a:cubicBezTo>
                    <a:pt x="535" y="1902"/>
                    <a:pt x="501" y="1869"/>
                    <a:pt x="501" y="1869"/>
                  </a:cubicBezTo>
                  <a:lnTo>
                    <a:pt x="501" y="535"/>
                  </a:lnTo>
                  <a:cubicBezTo>
                    <a:pt x="501" y="501"/>
                    <a:pt x="535" y="468"/>
                    <a:pt x="568" y="468"/>
                  </a:cubicBezTo>
                  <a:close/>
                  <a:moveTo>
                    <a:pt x="1802" y="1"/>
                  </a:moveTo>
                  <a:lnTo>
                    <a:pt x="1502" y="268"/>
                  </a:lnTo>
                  <a:lnTo>
                    <a:pt x="301" y="268"/>
                  </a:lnTo>
                  <a:cubicBezTo>
                    <a:pt x="268" y="268"/>
                    <a:pt x="268" y="268"/>
                    <a:pt x="268" y="301"/>
                  </a:cubicBezTo>
                  <a:lnTo>
                    <a:pt x="268" y="1235"/>
                  </a:lnTo>
                  <a:cubicBezTo>
                    <a:pt x="234" y="1235"/>
                    <a:pt x="234" y="1268"/>
                    <a:pt x="234" y="1268"/>
                  </a:cubicBezTo>
                  <a:lnTo>
                    <a:pt x="68" y="1402"/>
                  </a:lnTo>
                  <a:cubicBezTo>
                    <a:pt x="34" y="1435"/>
                    <a:pt x="1" y="1502"/>
                    <a:pt x="1" y="1535"/>
                  </a:cubicBezTo>
                  <a:lnTo>
                    <a:pt x="1" y="3670"/>
                  </a:lnTo>
                  <a:cubicBezTo>
                    <a:pt x="1" y="3703"/>
                    <a:pt x="34" y="3737"/>
                    <a:pt x="68" y="3737"/>
                  </a:cubicBezTo>
                  <a:lnTo>
                    <a:pt x="3670" y="3737"/>
                  </a:lnTo>
                  <a:cubicBezTo>
                    <a:pt x="3703" y="3737"/>
                    <a:pt x="3737" y="3703"/>
                    <a:pt x="3737" y="3670"/>
                  </a:cubicBezTo>
                  <a:lnTo>
                    <a:pt x="3737" y="1535"/>
                  </a:lnTo>
                  <a:cubicBezTo>
                    <a:pt x="3737" y="1502"/>
                    <a:pt x="3703" y="1435"/>
                    <a:pt x="3670" y="1402"/>
                  </a:cubicBezTo>
                  <a:lnTo>
                    <a:pt x="3503" y="1268"/>
                  </a:lnTo>
                  <a:cubicBezTo>
                    <a:pt x="3503" y="1268"/>
                    <a:pt x="3470" y="1235"/>
                    <a:pt x="3470" y="1235"/>
                  </a:cubicBezTo>
                  <a:lnTo>
                    <a:pt x="3470" y="301"/>
                  </a:lnTo>
                  <a:cubicBezTo>
                    <a:pt x="3470" y="268"/>
                    <a:pt x="3470" y="268"/>
                    <a:pt x="3437" y="268"/>
                  </a:cubicBezTo>
                  <a:lnTo>
                    <a:pt x="2236" y="268"/>
                  </a:lnTo>
                  <a:lnTo>
                    <a:pt x="19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2093;p34"/>
            <p:cNvSpPr/>
            <p:nvPr/>
          </p:nvSpPr>
          <p:spPr>
            <a:xfrm>
              <a:off x="7637513" y="411047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0" y="0"/>
                  </a:moveTo>
                  <a:lnTo>
                    <a:pt x="0" y="768"/>
                  </a:lnTo>
                  <a:lnTo>
                    <a:pt x="734" y="768"/>
                  </a:lnTo>
                  <a:lnTo>
                    <a:pt x="73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2094;p34"/>
            <p:cNvSpPr/>
            <p:nvPr/>
          </p:nvSpPr>
          <p:spPr>
            <a:xfrm>
              <a:off x="7661688" y="4110475"/>
              <a:ext cx="31725" cy="3350"/>
            </a:xfrm>
            <a:custGeom>
              <a:avLst/>
              <a:gdLst/>
              <a:ahLst/>
              <a:cxnLst/>
              <a:rect l="l" t="t" r="r" b="b"/>
              <a:pathLst>
                <a:path w="1269" h="134" extrusionOk="0">
                  <a:moveTo>
                    <a:pt x="1" y="0"/>
                  </a:moveTo>
                  <a:lnTo>
                    <a:pt x="1" y="134"/>
                  </a:lnTo>
                  <a:lnTo>
                    <a:pt x="1268" y="134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2095;p34"/>
            <p:cNvSpPr/>
            <p:nvPr/>
          </p:nvSpPr>
          <p:spPr>
            <a:xfrm>
              <a:off x="7661688" y="4124650"/>
              <a:ext cx="13375" cy="4200"/>
            </a:xfrm>
            <a:custGeom>
              <a:avLst/>
              <a:gdLst/>
              <a:ahLst/>
              <a:cxnLst/>
              <a:rect l="l" t="t" r="r" b="b"/>
              <a:pathLst>
                <a:path w="535" h="168" extrusionOk="0">
                  <a:moveTo>
                    <a:pt x="1" y="1"/>
                  </a:moveTo>
                  <a:lnTo>
                    <a:pt x="1" y="167"/>
                  </a:lnTo>
                  <a:lnTo>
                    <a:pt x="534" y="167"/>
                  </a:lnTo>
                  <a:lnTo>
                    <a:pt x="5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2096;p34"/>
            <p:cNvSpPr/>
            <p:nvPr/>
          </p:nvSpPr>
          <p:spPr>
            <a:xfrm>
              <a:off x="7347313" y="3070775"/>
              <a:ext cx="133450" cy="133250"/>
            </a:xfrm>
            <a:custGeom>
              <a:avLst/>
              <a:gdLst/>
              <a:ahLst/>
              <a:cxnLst/>
              <a:rect l="l" t="t" r="r" b="b"/>
              <a:pathLst>
                <a:path w="5338" h="5330" extrusionOk="0">
                  <a:moveTo>
                    <a:pt x="4537" y="692"/>
                  </a:moveTo>
                  <a:cubicBezTo>
                    <a:pt x="4570" y="692"/>
                    <a:pt x="4603" y="726"/>
                    <a:pt x="4603" y="759"/>
                  </a:cubicBezTo>
                  <a:lnTo>
                    <a:pt x="4603" y="2661"/>
                  </a:lnTo>
                  <a:cubicBezTo>
                    <a:pt x="4603" y="2694"/>
                    <a:pt x="4570" y="2727"/>
                    <a:pt x="4537" y="2761"/>
                  </a:cubicBezTo>
                  <a:lnTo>
                    <a:pt x="2735" y="3761"/>
                  </a:lnTo>
                  <a:lnTo>
                    <a:pt x="2602" y="3761"/>
                  </a:lnTo>
                  <a:lnTo>
                    <a:pt x="801" y="2761"/>
                  </a:lnTo>
                  <a:cubicBezTo>
                    <a:pt x="767" y="2727"/>
                    <a:pt x="734" y="2694"/>
                    <a:pt x="734" y="2661"/>
                  </a:cubicBezTo>
                  <a:lnTo>
                    <a:pt x="734" y="759"/>
                  </a:lnTo>
                  <a:cubicBezTo>
                    <a:pt x="734" y="726"/>
                    <a:pt x="767" y="692"/>
                    <a:pt x="801" y="692"/>
                  </a:cubicBezTo>
                  <a:close/>
                  <a:moveTo>
                    <a:pt x="2652" y="0"/>
                  </a:moveTo>
                  <a:cubicBezTo>
                    <a:pt x="2619" y="0"/>
                    <a:pt x="2585" y="9"/>
                    <a:pt x="2569" y="25"/>
                  </a:cubicBezTo>
                  <a:lnTo>
                    <a:pt x="2135" y="359"/>
                  </a:lnTo>
                  <a:cubicBezTo>
                    <a:pt x="2135" y="392"/>
                    <a:pt x="2135" y="392"/>
                    <a:pt x="2135" y="392"/>
                  </a:cubicBezTo>
                  <a:lnTo>
                    <a:pt x="434" y="392"/>
                  </a:lnTo>
                  <a:cubicBezTo>
                    <a:pt x="400" y="392"/>
                    <a:pt x="367" y="426"/>
                    <a:pt x="367" y="459"/>
                  </a:cubicBezTo>
                  <a:lnTo>
                    <a:pt x="367" y="1793"/>
                  </a:lnTo>
                  <a:lnTo>
                    <a:pt x="334" y="1793"/>
                  </a:lnTo>
                  <a:lnTo>
                    <a:pt x="67" y="1993"/>
                  </a:lnTo>
                  <a:cubicBezTo>
                    <a:pt x="33" y="2060"/>
                    <a:pt x="0" y="2127"/>
                    <a:pt x="0" y="2194"/>
                  </a:cubicBezTo>
                  <a:lnTo>
                    <a:pt x="0" y="5229"/>
                  </a:lnTo>
                  <a:cubicBezTo>
                    <a:pt x="0" y="5296"/>
                    <a:pt x="33" y="5329"/>
                    <a:pt x="100" y="5329"/>
                  </a:cubicBezTo>
                  <a:lnTo>
                    <a:pt x="5204" y="5329"/>
                  </a:lnTo>
                  <a:cubicBezTo>
                    <a:pt x="5271" y="5329"/>
                    <a:pt x="5337" y="5296"/>
                    <a:pt x="5337" y="5229"/>
                  </a:cubicBezTo>
                  <a:lnTo>
                    <a:pt x="5337" y="2194"/>
                  </a:lnTo>
                  <a:cubicBezTo>
                    <a:pt x="5337" y="2127"/>
                    <a:pt x="5304" y="2060"/>
                    <a:pt x="5237" y="1993"/>
                  </a:cubicBezTo>
                  <a:lnTo>
                    <a:pt x="4970" y="1793"/>
                  </a:lnTo>
                  <a:lnTo>
                    <a:pt x="4970" y="459"/>
                  </a:lnTo>
                  <a:cubicBezTo>
                    <a:pt x="4970" y="426"/>
                    <a:pt x="4937" y="392"/>
                    <a:pt x="4870" y="392"/>
                  </a:cubicBezTo>
                  <a:lnTo>
                    <a:pt x="3169" y="392"/>
                  </a:lnTo>
                  <a:cubicBezTo>
                    <a:pt x="3169" y="392"/>
                    <a:pt x="3169" y="392"/>
                    <a:pt x="3169" y="359"/>
                  </a:cubicBezTo>
                  <a:lnTo>
                    <a:pt x="2735" y="25"/>
                  </a:lnTo>
                  <a:cubicBezTo>
                    <a:pt x="2719" y="9"/>
                    <a:pt x="2685" y="0"/>
                    <a:pt x="26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2097;p34"/>
            <p:cNvSpPr/>
            <p:nvPr/>
          </p:nvSpPr>
          <p:spPr>
            <a:xfrm>
              <a:off x="7375663" y="3103075"/>
              <a:ext cx="26700" cy="27550"/>
            </a:xfrm>
            <a:custGeom>
              <a:avLst/>
              <a:gdLst/>
              <a:ahLst/>
              <a:cxnLst/>
              <a:rect l="l" t="t" r="r" b="b"/>
              <a:pathLst>
                <a:path w="1068" h="1102" extrusionOk="0">
                  <a:moveTo>
                    <a:pt x="0" y="1"/>
                  </a:moveTo>
                  <a:lnTo>
                    <a:pt x="0" y="1102"/>
                  </a:lnTo>
                  <a:lnTo>
                    <a:pt x="1068" y="1102"/>
                  </a:lnTo>
                  <a:lnTo>
                    <a:pt x="106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2098;p34"/>
            <p:cNvSpPr/>
            <p:nvPr/>
          </p:nvSpPr>
          <p:spPr>
            <a:xfrm>
              <a:off x="7409838" y="3103075"/>
              <a:ext cx="45900" cy="5025"/>
            </a:xfrm>
            <a:custGeom>
              <a:avLst/>
              <a:gdLst/>
              <a:ahLst/>
              <a:cxnLst/>
              <a:rect l="l" t="t" r="r" b="b"/>
              <a:pathLst>
                <a:path w="1836" h="201" extrusionOk="0">
                  <a:moveTo>
                    <a:pt x="1" y="1"/>
                  </a:moveTo>
                  <a:lnTo>
                    <a:pt x="1" y="201"/>
                  </a:lnTo>
                  <a:lnTo>
                    <a:pt x="1836" y="201"/>
                  </a:lnTo>
                  <a:lnTo>
                    <a:pt x="18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2099;p34"/>
            <p:cNvSpPr/>
            <p:nvPr/>
          </p:nvSpPr>
          <p:spPr>
            <a:xfrm>
              <a:off x="7409838" y="3123925"/>
              <a:ext cx="19200" cy="5025"/>
            </a:xfrm>
            <a:custGeom>
              <a:avLst/>
              <a:gdLst/>
              <a:ahLst/>
              <a:cxnLst/>
              <a:rect l="l" t="t" r="r" b="b"/>
              <a:pathLst>
                <a:path w="768" h="201" extrusionOk="0">
                  <a:moveTo>
                    <a:pt x="1" y="1"/>
                  </a:moveTo>
                  <a:lnTo>
                    <a:pt x="1" y="201"/>
                  </a:lnTo>
                  <a:lnTo>
                    <a:pt x="768" y="201"/>
                  </a:lnTo>
                  <a:lnTo>
                    <a:pt x="76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2100;p34"/>
            <p:cNvSpPr/>
            <p:nvPr/>
          </p:nvSpPr>
          <p:spPr>
            <a:xfrm>
              <a:off x="5986338" y="5174575"/>
              <a:ext cx="188475" cy="188475"/>
            </a:xfrm>
            <a:custGeom>
              <a:avLst/>
              <a:gdLst/>
              <a:ahLst/>
              <a:cxnLst/>
              <a:rect l="l" t="t" r="r" b="b"/>
              <a:pathLst>
                <a:path w="7539" h="7539" extrusionOk="0">
                  <a:moveTo>
                    <a:pt x="3770" y="7539"/>
                  </a:moveTo>
                  <a:cubicBezTo>
                    <a:pt x="3670" y="7539"/>
                    <a:pt x="3603" y="7539"/>
                    <a:pt x="3503" y="7506"/>
                  </a:cubicBezTo>
                  <a:lnTo>
                    <a:pt x="5104" y="4804"/>
                  </a:lnTo>
                  <a:cubicBezTo>
                    <a:pt x="5304" y="4503"/>
                    <a:pt x="5437" y="4137"/>
                    <a:pt x="5437" y="3770"/>
                  </a:cubicBezTo>
                  <a:cubicBezTo>
                    <a:pt x="5437" y="3136"/>
                    <a:pt x="5104" y="2602"/>
                    <a:pt x="4604" y="2302"/>
                  </a:cubicBezTo>
                  <a:lnTo>
                    <a:pt x="7239" y="2302"/>
                  </a:lnTo>
                  <a:cubicBezTo>
                    <a:pt x="7439" y="2736"/>
                    <a:pt x="7539" y="3236"/>
                    <a:pt x="7539" y="3770"/>
                  </a:cubicBezTo>
                  <a:cubicBezTo>
                    <a:pt x="7539" y="5838"/>
                    <a:pt x="5838" y="7539"/>
                    <a:pt x="3770" y="7539"/>
                  </a:cubicBezTo>
                  <a:close/>
                  <a:moveTo>
                    <a:pt x="3770" y="2068"/>
                  </a:moveTo>
                  <a:cubicBezTo>
                    <a:pt x="2836" y="2068"/>
                    <a:pt x="2102" y="2836"/>
                    <a:pt x="2068" y="3736"/>
                  </a:cubicBezTo>
                  <a:lnTo>
                    <a:pt x="767" y="1468"/>
                  </a:lnTo>
                  <a:cubicBezTo>
                    <a:pt x="1468" y="567"/>
                    <a:pt x="2535" y="0"/>
                    <a:pt x="3770" y="0"/>
                  </a:cubicBezTo>
                  <a:cubicBezTo>
                    <a:pt x="5237" y="0"/>
                    <a:pt x="6505" y="834"/>
                    <a:pt x="7139" y="2068"/>
                  </a:cubicBezTo>
                  <a:lnTo>
                    <a:pt x="3770" y="2068"/>
                  </a:lnTo>
                  <a:lnTo>
                    <a:pt x="3770" y="2068"/>
                  </a:lnTo>
                  <a:close/>
                  <a:moveTo>
                    <a:pt x="3770" y="5171"/>
                  </a:moveTo>
                  <a:cubicBezTo>
                    <a:pt x="3002" y="5171"/>
                    <a:pt x="2369" y="4537"/>
                    <a:pt x="2369" y="3770"/>
                  </a:cubicBezTo>
                  <a:cubicBezTo>
                    <a:pt x="2369" y="3002"/>
                    <a:pt x="3002" y="2369"/>
                    <a:pt x="3770" y="2369"/>
                  </a:cubicBezTo>
                  <a:cubicBezTo>
                    <a:pt x="4570" y="2369"/>
                    <a:pt x="5204" y="3002"/>
                    <a:pt x="5204" y="3770"/>
                  </a:cubicBezTo>
                  <a:cubicBezTo>
                    <a:pt x="5204" y="4537"/>
                    <a:pt x="4570" y="5171"/>
                    <a:pt x="3770" y="5171"/>
                  </a:cubicBezTo>
                  <a:close/>
                  <a:moveTo>
                    <a:pt x="3770" y="5437"/>
                  </a:moveTo>
                  <a:cubicBezTo>
                    <a:pt x="4070" y="5437"/>
                    <a:pt x="4337" y="5371"/>
                    <a:pt x="4570" y="5237"/>
                  </a:cubicBezTo>
                  <a:lnTo>
                    <a:pt x="3269" y="7506"/>
                  </a:lnTo>
                  <a:cubicBezTo>
                    <a:pt x="1435" y="7272"/>
                    <a:pt x="0" y="5671"/>
                    <a:pt x="0" y="3770"/>
                  </a:cubicBezTo>
                  <a:cubicBezTo>
                    <a:pt x="0" y="3002"/>
                    <a:pt x="234" y="2269"/>
                    <a:pt x="634" y="1668"/>
                  </a:cubicBezTo>
                  <a:lnTo>
                    <a:pt x="2202" y="4403"/>
                  </a:lnTo>
                  <a:cubicBezTo>
                    <a:pt x="2469" y="5004"/>
                    <a:pt x="3069" y="5437"/>
                    <a:pt x="3770" y="54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2101;p34"/>
            <p:cNvSpPr/>
            <p:nvPr/>
          </p:nvSpPr>
          <p:spPr>
            <a:xfrm>
              <a:off x="6033863" y="4743425"/>
              <a:ext cx="25875" cy="25050"/>
            </a:xfrm>
            <a:custGeom>
              <a:avLst/>
              <a:gdLst/>
              <a:ahLst/>
              <a:cxnLst/>
              <a:rect l="l" t="t" r="r" b="b"/>
              <a:pathLst>
                <a:path w="1035" h="1002" extrusionOk="0">
                  <a:moveTo>
                    <a:pt x="1" y="1"/>
                  </a:moveTo>
                  <a:lnTo>
                    <a:pt x="1" y="1001"/>
                  </a:lnTo>
                  <a:lnTo>
                    <a:pt x="1035" y="1001"/>
                  </a:lnTo>
                  <a:lnTo>
                    <a:pt x="103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2102;p34"/>
            <p:cNvSpPr/>
            <p:nvPr/>
          </p:nvSpPr>
          <p:spPr>
            <a:xfrm>
              <a:off x="6033863" y="4743425"/>
              <a:ext cx="25875" cy="25050"/>
            </a:xfrm>
            <a:custGeom>
              <a:avLst/>
              <a:gdLst/>
              <a:ahLst/>
              <a:cxnLst/>
              <a:rect l="l" t="t" r="r" b="b"/>
              <a:pathLst>
                <a:path w="1035" h="1002" extrusionOk="0">
                  <a:moveTo>
                    <a:pt x="1" y="1"/>
                  </a:moveTo>
                  <a:lnTo>
                    <a:pt x="1" y="1001"/>
                  </a:lnTo>
                  <a:lnTo>
                    <a:pt x="368" y="1001"/>
                  </a:lnTo>
                  <a:lnTo>
                    <a:pt x="368" y="668"/>
                  </a:lnTo>
                  <a:lnTo>
                    <a:pt x="668" y="668"/>
                  </a:lnTo>
                  <a:lnTo>
                    <a:pt x="668" y="1001"/>
                  </a:lnTo>
                  <a:lnTo>
                    <a:pt x="1035" y="1001"/>
                  </a:lnTo>
                  <a:lnTo>
                    <a:pt x="1035" y="1"/>
                  </a:lnTo>
                  <a:lnTo>
                    <a:pt x="668" y="1"/>
                  </a:lnTo>
                  <a:lnTo>
                    <a:pt x="668" y="334"/>
                  </a:lnTo>
                  <a:lnTo>
                    <a:pt x="368" y="334"/>
                  </a:lnTo>
                  <a:lnTo>
                    <a:pt x="36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2103;p34"/>
            <p:cNvSpPr/>
            <p:nvPr/>
          </p:nvSpPr>
          <p:spPr>
            <a:xfrm>
              <a:off x="6063063" y="4743425"/>
              <a:ext cx="24200" cy="25050"/>
            </a:xfrm>
            <a:custGeom>
              <a:avLst/>
              <a:gdLst/>
              <a:ahLst/>
              <a:cxnLst/>
              <a:rect l="l" t="t" r="r" b="b"/>
              <a:pathLst>
                <a:path w="968" h="1002" extrusionOk="0">
                  <a:moveTo>
                    <a:pt x="0" y="1"/>
                  </a:moveTo>
                  <a:lnTo>
                    <a:pt x="0" y="1001"/>
                  </a:lnTo>
                  <a:lnTo>
                    <a:pt x="967" y="1001"/>
                  </a:lnTo>
                  <a:lnTo>
                    <a:pt x="96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2104;p34"/>
            <p:cNvSpPr/>
            <p:nvPr/>
          </p:nvSpPr>
          <p:spPr>
            <a:xfrm>
              <a:off x="6063063" y="4743425"/>
              <a:ext cx="24200" cy="25050"/>
            </a:xfrm>
            <a:custGeom>
              <a:avLst/>
              <a:gdLst/>
              <a:ahLst/>
              <a:cxnLst/>
              <a:rect l="l" t="t" r="r" b="b"/>
              <a:pathLst>
                <a:path w="968" h="1002" extrusionOk="0">
                  <a:moveTo>
                    <a:pt x="0" y="1"/>
                  </a:moveTo>
                  <a:lnTo>
                    <a:pt x="0" y="334"/>
                  </a:lnTo>
                  <a:lnTo>
                    <a:pt x="334" y="334"/>
                  </a:lnTo>
                  <a:lnTo>
                    <a:pt x="334" y="1001"/>
                  </a:lnTo>
                  <a:lnTo>
                    <a:pt x="667" y="1001"/>
                  </a:lnTo>
                  <a:lnTo>
                    <a:pt x="667" y="334"/>
                  </a:lnTo>
                  <a:lnTo>
                    <a:pt x="967" y="334"/>
                  </a:lnTo>
                  <a:lnTo>
                    <a:pt x="96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2105;p34"/>
            <p:cNvSpPr/>
            <p:nvPr/>
          </p:nvSpPr>
          <p:spPr>
            <a:xfrm>
              <a:off x="6091413" y="4743425"/>
              <a:ext cx="29200" cy="25050"/>
            </a:xfrm>
            <a:custGeom>
              <a:avLst/>
              <a:gdLst/>
              <a:ahLst/>
              <a:cxnLst/>
              <a:rect l="l" t="t" r="r" b="b"/>
              <a:pathLst>
                <a:path w="1168" h="1002" extrusionOk="0">
                  <a:moveTo>
                    <a:pt x="0" y="1"/>
                  </a:moveTo>
                  <a:lnTo>
                    <a:pt x="0" y="1001"/>
                  </a:lnTo>
                  <a:lnTo>
                    <a:pt x="1168" y="1001"/>
                  </a:lnTo>
                  <a:lnTo>
                    <a:pt x="116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2106;p34"/>
            <p:cNvSpPr/>
            <p:nvPr/>
          </p:nvSpPr>
          <p:spPr>
            <a:xfrm>
              <a:off x="6091413" y="4743425"/>
              <a:ext cx="30025" cy="25050"/>
            </a:xfrm>
            <a:custGeom>
              <a:avLst/>
              <a:gdLst/>
              <a:ahLst/>
              <a:cxnLst/>
              <a:rect l="l" t="t" r="r" b="b"/>
              <a:pathLst>
                <a:path w="1201" h="1002" extrusionOk="0">
                  <a:moveTo>
                    <a:pt x="0" y="1"/>
                  </a:moveTo>
                  <a:lnTo>
                    <a:pt x="0" y="1001"/>
                  </a:lnTo>
                  <a:lnTo>
                    <a:pt x="334" y="1001"/>
                  </a:lnTo>
                  <a:lnTo>
                    <a:pt x="334" y="501"/>
                  </a:lnTo>
                  <a:lnTo>
                    <a:pt x="601" y="868"/>
                  </a:lnTo>
                  <a:lnTo>
                    <a:pt x="834" y="501"/>
                  </a:lnTo>
                  <a:lnTo>
                    <a:pt x="834" y="1001"/>
                  </a:lnTo>
                  <a:lnTo>
                    <a:pt x="1201" y="1001"/>
                  </a:lnTo>
                  <a:lnTo>
                    <a:pt x="1201" y="1"/>
                  </a:lnTo>
                  <a:lnTo>
                    <a:pt x="834" y="1"/>
                  </a:lnTo>
                  <a:lnTo>
                    <a:pt x="601" y="334"/>
                  </a:lnTo>
                  <a:lnTo>
                    <a:pt x="36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2107;p34"/>
            <p:cNvSpPr/>
            <p:nvPr/>
          </p:nvSpPr>
          <p:spPr>
            <a:xfrm>
              <a:off x="6125588" y="4743425"/>
              <a:ext cx="20875" cy="25050"/>
            </a:xfrm>
            <a:custGeom>
              <a:avLst/>
              <a:gdLst/>
              <a:ahLst/>
              <a:cxnLst/>
              <a:rect l="l" t="t" r="r" b="b"/>
              <a:pathLst>
                <a:path w="835" h="1002" extrusionOk="0">
                  <a:moveTo>
                    <a:pt x="1" y="1"/>
                  </a:moveTo>
                  <a:lnTo>
                    <a:pt x="1" y="1001"/>
                  </a:lnTo>
                  <a:lnTo>
                    <a:pt x="835" y="1001"/>
                  </a:lnTo>
                  <a:lnTo>
                    <a:pt x="83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2108;p34"/>
            <p:cNvSpPr/>
            <p:nvPr/>
          </p:nvSpPr>
          <p:spPr>
            <a:xfrm>
              <a:off x="6125588" y="4743425"/>
              <a:ext cx="20875" cy="25050"/>
            </a:xfrm>
            <a:custGeom>
              <a:avLst/>
              <a:gdLst/>
              <a:ahLst/>
              <a:cxnLst/>
              <a:rect l="l" t="t" r="r" b="b"/>
              <a:pathLst>
                <a:path w="835" h="1002" extrusionOk="0">
                  <a:moveTo>
                    <a:pt x="1" y="1"/>
                  </a:moveTo>
                  <a:lnTo>
                    <a:pt x="1" y="1001"/>
                  </a:lnTo>
                  <a:lnTo>
                    <a:pt x="835" y="1001"/>
                  </a:lnTo>
                  <a:lnTo>
                    <a:pt x="835" y="668"/>
                  </a:lnTo>
                  <a:lnTo>
                    <a:pt x="334" y="668"/>
                  </a:lnTo>
                  <a:lnTo>
                    <a:pt x="3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2109;p34"/>
            <p:cNvSpPr/>
            <p:nvPr/>
          </p:nvSpPr>
          <p:spPr>
            <a:xfrm>
              <a:off x="6021363" y="4779275"/>
              <a:ext cx="137625" cy="151800"/>
            </a:xfrm>
            <a:custGeom>
              <a:avLst/>
              <a:gdLst/>
              <a:ahLst/>
              <a:cxnLst/>
              <a:rect l="l" t="t" r="r" b="b"/>
              <a:pathLst>
                <a:path w="5505" h="6072" extrusionOk="0">
                  <a:moveTo>
                    <a:pt x="4470" y="1135"/>
                  </a:moveTo>
                  <a:lnTo>
                    <a:pt x="4437" y="1802"/>
                  </a:lnTo>
                  <a:lnTo>
                    <a:pt x="1768" y="1802"/>
                  </a:lnTo>
                  <a:lnTo>
                    <a:pt x="1835" y="2469"/>
                  </a:lnTo>
                  <a:lnTo>
                    <a:pt x="4370" y="2469"/>
                  </a:lnTo>
                  <a:lnTo>
                    <a:pt x="4170" y="4538"/>
                  </a:lnTo>
                  <a:lnTo>
                    <a:pt x="2769" y="4904"/>
                  </a:lnTo>
                  <a:lnTo>
                    <a:pt x="1335" y="4538"/>
                  </a:lnTo>
                  <a:lnTo>
                    <a:pt x="1234" y="3470"/>
                  </a:lnTo>
                  <a:lnTo>
                    <a:pt x="1935" y="3470"/>
                  </a:lnTo>
                  <a:lnTo>
                    <a:pt x="1968" y="4037"/>
                  </a:lnTo>
                  <a:lnTo>
                    <a:pt x="2769" y="4237"/>
                  </a:lnTo>
                  <a:lnTo>
                    <a:pt x="3536" y="4037"/>
                  </a:lnTo>
                  <a:lnTo>
                    <a:pt x="3603" y="3170"/>
                  </a:lnTo>
                  <a:lnTo>
                    <a:pt x="1201" y="3170"/>
                  </a:lnTo>
                  <a:lnTo>
                    <a:pt x="1034" y="1135"/>
                  </a:lnTo>
                  <a:close/>
                  <a:moveTo>
                    <a:pt x="0" y="1"/>
                  </a:moveTo>
                  <a:lnTo>
                    <a:pt x="501" y="5472"/>
                  </a:lnTo>
                  <a:lnTo>
                    <a:pt x="2769" y="6072"/>
                  </a:lnTo>
                  <a:lnTo>
                    <a:pt x="5004" y="5472"/>
                  </a:lnTo>
                  <a:lnTo>
                    <a:pt x="55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2110;p34"/>
            <p:cNvSpPr/>
            <p:nvPr/>
          </p:nvSpPr>
          <p:spPr>
            <a:xfrm>
              <a:off x="6836113" y="3991225"/>
              <a:ext cx="17525" cy="16700"/>
            </a:xfrm>
            <a:custGeom>
              <a:avLst/>
              <a:gdLst/>
              <a:ahLst/>
              <a:cxnLst/>
              <a:rect l="l" t="t" r="r" b="b"/>
              <a:pathLst>
                <a:path w="701" h="668" extrusionOk="0">
                  <a:moveTo>
                    <a:pt x="0" y="0"/>
                  </a:moveTo>
                  <a:lnTo>
                    <a:pt x="0" y="668"/>
                  </a:lnTo>
                  <a:lnTo>
                    <a:pt x="701" y="668"/>
                  </a:lnTo>
                  <a:lnTo>
                    <a:pt x="70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2111;p34"/>
            <p:cNvSpPr/>
            <p:nvPr/>
          </p:nvSpPr>
          <p:spPr>
            <a:xfrm>
              <a:off x="6836113" y="3991225"/>
              <a:ext cx="17525" cy="17525"/>
            </a:xfrm>
            <a:custGeom>
              <a:avLst/>
              <a:gdLst/>
              <a:ahLst/>
              <a:cxnLst/>
              <a:rect l="l" t="t" r="r" b="b"/>
              <a:pathLst>
                <a:path w="701" h="701" extrusionOk="0">
                  <a:moveTo>
                    <a:pt x="0" y="0"/>
                  </a:moveTo>
                  <a:lnTo>
                    <a:pt x="0" y="701"/>
                  </a:lnTo>
                  <a:lnTo>
                    <a:pt x="234" y="701"/>
                  </a:lnTo>
                  <a:lnTo>
                    <a:pt x="234" y="467"/>
                  </a:lnTo>
                  <a:lnTo>
                    <a:pt x="467" y="467"/>
                  </a:lnTo>
                  <a:lnTo>
                    <a:pt x="467" y="701"/>
                  </a:lnTo>
                  <a:lnTo>
                    <a:pt x="701" y="701"/>
                  </a:lnTo>
                  <a:lnTo>
                    <a:pt x="701" y="0"/>
                  </a:lnTo>
                  <a:lnTo>
                    <a:pt x="467" y="0"/>
                  </a:lnTo>
                  <a:lnTo>
                    <a:pt x="467" y="234"/>
                  </a:lnTo>
                  <a:lnTo>
                    <a:pt x="234" y="234"/>
                  </a:lnTo>
                  <a:lnTo>
                    <a:pt x="23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2112;p34"/>
            <p:cNvSpPr/>
            <p:nvPr/>
          </p:nvSpPr>
          <p:spPr>
            <a:xfrm>
              <a:off x="6856113" y="3991225"/>
              <a:ext cx="16700" cy="16700"/>
            </a:xfrm>
            <a:custGeom>
              <a:avLst/>
              <a:gdLst/>
              <a:ahLst/>
              <a:cxnLst/>
              <a:rect l="l" t="t" r="r" b="b"/>
              <a:pathLst>
                <a:path w="668" h="668" extrusionOk="0">
                  <a:moveTo>
                    <a:pt x="1" y="0"/>
                  </a:moveTo>
                  <a:lnTo>
                    <a:pt x="1" y="668"/>
                  </a:lnTo>
                  <a:lnTo>
                    <a:pt x="668" y="668"/>
                  </a:lnTo>
                  <a:lnTo>
                    <a:pt x="66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2113;p34"/>
            <p:cNvSpPr/>
            <p:nvPr/>
          </p:nvSpPr>
          <p:spPr>
            <a:xfrm>
              <a:off x="6856113" y="3991225"/>
              <a:ext cx="16700" cy="17525"/>
            </a:xfrm>
            <a:custGeom>
              <a:avLst/>
              <a:gdLst/>
              <a:ahLst/>
              <a:cxnLst/>
              <a:rect l="l" t="t" r="r" b="b"/>
              <a:pathLst>
                <a:path w="668" h="701" extrusionOk="0">
                  <a:moveTo>
                    <a:pt x="1" y="0"/>
                  </a:moveTo>
                  <a:lnTo>
                    <a:pt x="1" y="234"/>
                  </a:lnTo>
                  <a:lnTo>
                    <a:pt x="201" y="234"/>
                  </a:lnTo>
                  <a:lnTo>
                    <a:pt x="201" y="701"/>
                  </a:lnTo>
                  <a:lnTo>
                    <a:pt x="468" y="701"/>
                  </a:lnTo>
                  <a:lnTo>
                    <a:pt x="468" y="234"/>
                  </a:lnTo>
                  <a:lnTo>
                    <a:pt x="668" y="234"/>
                  </a:lnTo>
                  <a:lnTo>
                    <a:pt x="66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2114;p34"/>
            <p:cNvSpPr/>
            <p:nvPr/>
          </p:nvSpPr>
          <p:spPr>
            <a:xfrm>
              <a:off x="6875288" y="3991225"/>
              <a:ext cx="20050" cy="16700"/>
            </a:xfrm>
            <a:custGeom>
              <a:avLst/>
              <a:gdLst/>
              <a:ahLst/>
              <a:cxnLst/>
              <a:rect l="l" t="t" r="r" b="b"/>
              <a:pathLst>
                <a:path w="802" h="668" extrusionOk="0">
                  <a:moveTo>
                    <a:pt x="1" y="0"/>
                  </a:moveTo>
                  <a:lnTo>
                    <a:pt x="1" y="668"/>
                  </a:lnTo>
                  <a:lnTo>
                    <a:pt x="802" y="668"/>
                  </a:lnTo>
                  <a:lnTo>
                    <a:pt x="8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2115;p34"/>
            <p:cNvSpPr/>
            <p:nvPr/>
          </p:nvSpPr>
          <p:spPr>
            <a:xfrm>
              <a:off x="6875288" y="3991225"/>
              <a:ext cx="20050" cy="17525"/>
            </a:xfrm>
            <a:custGeom>
              <a:avLst/>
              <a:gdLst/>
              <a:ahLst/>
              <a:cxnLst/>
              <a:rect l="l" t="t" r="r" b="b"/>
              <a:pathLst>
                <a:path w="802" h="701" extrusionOk="0">
                  <a:moveTo>
                    <a:pt x="1" y="0"/>
                  </a:moveTo>
                  <a:lnTo>
                    <a:pt x="1" y="701"/>
                  </a:lnTo>
                  <a:lnTo>
                    <a:pt x="234" y="701"/>
                  </a:lnTo>
                  <a:lnTo>
                    <a:pt x="234" y="334"/>
                  </a:lnTo>
                  <a:lnTo>
                    <a:pt x="401" y="601"/>
                  </a:lnTo>
                  <a:lnTo>
                    <a:pt x="568" y="334"/>
                  </a:lnTo>
                  <a:lnTo>
                    <a:pt x="568" y="701"/>
                  </a:lnTo>
                  <a:lnTo>
                    <a:pt x="802" y="701"/>
                  </a:lnTo>
                  <a:lnTo>
                    <a:pt x="802" y="0"/>
                  </a:lnTo>
                  <a:lnTo>
                    <a:pt x="568" y="0"/>
                  </a:lnTo>
                  <a:lnTo>
                    <a:pt x="401" y="234"/>
                  </a:lnTo>
                  <a:lnTo>
                    <a:pt x="26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2116;p34"/>
            <p:cNvSpPr/>
            <p:nvPr/>
          </p:nvSpPr>
          <p:spPr>
            <a:xfrm>
              <a:off x="6898638" y="3991225"/>
              <a:ext cx="14200" cy="16700"/>
            </a:xfrm>
            <a:custGeom>
              <a:avLst/>
              <a:gdLst/>
              <a:ahLst/>
              <a:cxnLst/>
              <a:rect l="l" t="t" r="r" b="b"/>
              <a:pathLst>
                <a:path w="568" h="668" extrusionOk="0">
                  <a:moveTo>
                    <a:pt x="1" y="0"/>
                  </a:moveTo>
                  <a:lnTo>
                    <a:pt x="1" y="668"/>
                  </a:lnTo>
                  <a:lnTo>
                    <a:pt x="568" y="668"/>
                  </a:lnTo>
                  <a:lnTo>
                    <a:pt x="56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2117;p34"/>
            <p:cNvSpPr/>
            <p:nvPr/>
          </p:nvSpPr>
          <p:spPr>
            <a:xfrm>
              <a:off x="6898638" y="3991225"/>
              <a:ext cx="14200" cy="17525"/>
            </a:xfrm>
            <a:custGeom>
              <a:avLst/>
              <a:gdLst/>
              <a:ahLst/>
              <a:cxnLst/>
              <a:rect l="l" t="t" r="r" b="b"/>
              <a:pathLst>
                <a:path w="568" h="701" extrusionOk="0">
                  <a:moveTo>
                    <a:pt x="1" y="0"/>
                  </a:moveTo>
                  <a:lnTo>
                    <a:pt x="1" y="701"/>
                  </a:lnTo>
                  <a:lnTo>
                    <a:pt x="568" y="701"/>
                  </a:lnTo>
                  <a:lnTo>
                    <a:pt x="568" y="467"/>
                  </a:lnTo>
                  <a:lnTo>
                    <a:pt x="234" y="467"/>
                  </a:lnTo>
                  <a:lnTo>
                    <a:pt x="23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2118;p34"/>
            <p:cNvSpPr/>
            <p:nvPr/>
          </p:nvSpPr>
          <p:spPr>
            <a:xfrm>
              <a:off x="6827763" y="4016250"/>
              <a:ext cx="94250" cy="102575"/>
            </a:xfrm>
            <a:custGeom>
              <a:avLst/>
              <a:gdLst/>
              <a:ahLst/>
              <a:cxnLst/>
              <a:rect l="l" t="t" r="r" b="b"/>
              <a:pathLst>
                <a:path w="3770" h="4103" extrusionOk="0">
                  <a:moveTo>
                    <a:pt x="3069" y="734"/>
                  </a:moveTo>
                  <a:lnTo>
                    <a:pt x="3003" y="1201"/>
                  </a:lnTo>
                  <a:lnTo>
                    <a:pt x="1201" y="1201"/>
                  </a:lnTo>
                  <a:lnTo>
                    <a:pt x="1235" y="1668"/>
                  </a:lnTo>
                  <a:lnTo>
                    <a:pt x="2969" y="1668"/>
                  </a:lnTo>
                  <a:lnTo>
                    <a:pt x="2836" y="3069"/>
                  </a:lnTo>
                  <a:lnTo>
                    <a:pt x="1869" y="3336"/>
                  </a:lnTo>
                  <a:lnTo>
                    <a:pt x="901" y="3069"/>
                  </a:lnTo>
                  <a:lnTo>
                    <a:pt x="835" y="2335"/>
                  </a:lnTo>
                  <a:lnTo>
                    <a:pt x="1302" y="2335"/>
                  </a:lnTo>
                  <a:lnTo>
                    <a:pt x="1335" y="2702"/>
                  </a:lnTo>
                  <a:lnTo>
                    <a:pt x="1869" y="2869"/>
                  </a:lnTo>
                  <a:lnTo>
                    <a:pt x="2402" y="2702"/>
                  </a:lnTo>
                  <a:lnTo>
                    <a:pt x="2436" y="2135"/>
                  </a:lnTo>
                  <a:lnTo>
                    <a:pt x="835" y="2135"/>
                  </a:lnTo>
                  <a:lnTo>
                    <a:pt x="701" y="734"/>
                  </a:lnTo>
                  <a:close/>
                  <a:moveTo>
                    <a:pt x="1" y="0"/>
                  </a:moveTo>
                  <a:lnTo>
                    <a:pt x="334" y="3703"/>
                  </a:lnTo>
                  <a:lnTo>
                    <a:pt x="1869" y="4103"/>
                  </a:lnTo>
                  <a:lnTo>
                    <a:pt x="3403" y="3703"/>
                  </a:lnTo>
                  <a:lnTo>
                    <a:pt x="377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2119;p34"/>
            <p:cNvSpPr/>
            <p:nvPr/>
          </p:nvSpPr>
          <p:spPr>
            <a:xfrm>
              <a:off x="4924738" y="4430700"/>
              <a:ext cx="113450" cy="188500"/>
            </a:xfrm>
            <a:custGeom>
              <a:avLst/>
              <a:gdLst/>
              <a:ahLst/>
              <a:cxnLst/>
              <a:rect l="l" t="t" r="r" b="b"/>
              <a:pathLst>
                <a:path w="4538" h="7540" extrusionOk="0">
                  <a:moveTo>
                    <a:pt x="1568" y="1"/>
                  </a:moveTo>
                  <a:cubicBezTo>
                    <a:pt x="1502" y="401"/>
                    <a:pt x="1435" y="701"/>
                    <a:pt x="1302" y="968"/>
                  </a:cubicBezTo>
                  <a:cubicBezTo>
                    <a:pt x="1201" y="1201"/>
                    <a:pt x="1035" y="1435"/>
                    <a:pt x="835" y="1602"/>
                  </a:cubicBezTo>
                  <a:cubicBezTo>
                    <a:pt x="634" y="1769"/>
                    <a:pt x="301" y="1935"/>
                    <a:pt x="1" y="2002"/>
                  </a:cubicBezTo>
                  <a:lnTo>
                    <a:pt x="1" y="3069"/>
                  </a:lnTo>
                  <a:lnTo>
                    <a:pt x="1001" y="3069"/>
                  </a:lnTo>
                  <a:lnTo>
                    <a:pt x="1001" y="5738"/>
                  </a:lnTo>
                  <a:cubicBezTo>
                    <a:pt x="1001" y="6072"/>
                    <a:pt x="1035" y="6338"/>
                    <a:pt x="1101" y="6505"/>
                  </a:cubicBezTo>
                  <a:cubicBezTo>
                    <a:pt x="1168" y="6705"/>
                    <a:pt x="1302" y="6872"/>
                    <a:pt x="1468" y="7039"/>
                  </a:cubicBezTo>
                  <a:cubicBezTo>
                    <a:pt x="1635" y="7172"/>
                    <a:pt x="1869" y="7306"/>
                    <a:pt x="2102" y="7406"/>
                  </a:cubicBezTo>
                  <a:cubicBezTo>
                    <a:pt x="2369" y="7473"/>
                    <a:pt x="2569" y="7539"/>
                    <a:pt x="2903" y="7539"/>
                  </a:cubicBezTo>
                  <a:cubicBezTo>
                    <a:pt x="3170" y="7539"/>
                    <a:pt x="3436" y="7506"/>
                    <a:pt x="3703" y="7439"/>
                  </a:cubicBezTo>
                  <a:cubicBezTo>
                    <a:pt x="3937" y="7373"/>
                    <a:pt x="4237" y="7272"/>
                    <a:pt x="4537" y="7106"/>
                  </a:cubicBezTo>
                  <a:lnTo>
                    <a:pt x="4537" y="5938"/>
                  </a:lnTo>
                  <a:cubicBezTo>
                    <a:pt x="4170" y="6172"/>
                    <a:pt x="3803" y="6305"/>
                    <a:pt x="3436" y="6305"/>
                  </a:cubicBezTo>
                  <a:cubicBezTo>
                    <a:pt x="3236" y="6305"/>
                    <a:pt x="3069" y="6238"/>
                    <a:pt x="2903" y="6138"/>
                  </a:cubicBezTo>
                  <a:cubicBezTo>
                    <a:pt x="2769" y="6072"/>
                    <a:pt x="2669" y="5938"/>
                    <a:pt x="2636" y="5838"/>
                  </a:cubicBezTo>
                  <a:cubicBezTo>
                    <a:pt x="2569" y="5705"/>
                    <a:pt x="2569" y="5438"/>
                    <a:pt x="2569" y="5004"/>
                  </a:cubicBezTo>
                  <a:lnTo>
                    <a:pt x="2569" y="3069"/>
                  </a:lnTo>
                  <a:lnTo>
                    <a:pt x="4237" y="3069"/>
                  </a:lnTo>
                  <a:lnTo>
                    <a:pt x="4237" y="1735"/>
                  </a:lnTo>
                  <a:lnTo>
                    <a:pt x="2569" y="1735"/>
                  </a:lnTo>
                  <a:lnTo>
                    <a:pt x="256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2120;p34"/>
            <p:cNvSpPr/>
            <p:nvPr/>
          </p:nvSpPr>
          <p:spPr>
            <a:xfrm>
              <a:off x="6726038" y="4355650"/>
              <a:ext cx="110100" cy="92575"/>
            </a:xfrm>
            <a:custGeom>
              <a:avLst/>
              <a:gdLst/>
              <a:ahLst/>
              <a:cxnLst/>
              <a:rect l="l" t="t" r="r" b="b"/>
              <a:pathLst>
                <a:path w="4404" h="3703" extrusionOk="0">
                  <a:moveTo>
                    <a:pt x="2669" y="0"/>
                  </a:moveTo>
                  <a:cubicBezTo>
                    <a:pt x="2635" y="0"/>
                    <a:pt x="2569" y="0"/>
                    <a:pt x="2502" y="34"/>
                  </a:cubicBezTo>
                  <a:cubicBezTo>
                    <a:pt x="2001" y="67"/>
                    <a:pt x="1534" y="201"/>
                    <a:pt x="1201" y="301"/>
                  </a:cubicBezTo>
                  <a:cubicBezTo>
                    <a:pt x="1101" y="334"/>
                    <a:pt x="1001" y="367"/>
                    <a:pt x="901" y="401"/>
                  </a:cubicBezTo>
                  <a:lnTo>
                    <a:pt x="0" y="3470"/>
                  </a:lnTo>
                  <a:cubicBezTo>
                    <a:pt x="667" y="3203"/>
                    <a:pt x="1234" y="3069"/>
                    <a:pt x="1701" y="3069"/>
                  </a:cubicBezTo>
                  <a:cubicBezTo>
                    <a:pt x="2435" y="3069"/>
                    <a:pt x="2969" y="3370"/>
                    <a:pt x="3469" y="3703"/>
                  </a:cubicBezTo>
                  <a:cubicBezTo>
                    <a:pt x="3669" y="3069"/>
                    <a:pt x="4270" y="1001"/>
                    <a:pt x="4403" y="601"/>
                  </a:cubicBezTo>
                  <a:cubicBezTo>
                    <a:pt x="4270" y="501"/>
                    <a:pt x="4136" y="434"/>
                    <a:pt x="4003" y="367"/>
                  </a:cubicBezTo>
                  <a:cubicBezTo>
                    <a:pt x="3669" y="201"/>
                    <a:pt x="3202" y="0"/>
                    <a:pt x="26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2121;p34"/>
            <p:cNvSpPr/>
            <p:nvPr/>
          </p:nvSpPr>
          <p:spPr>
            <a:xfrm>
              <a:off x="6826938" y="4379825"/>
              <a:ext cx="113425" cy="91750"/>
            </a:xfrm>
            <a:custGeom>
              <a:avLst/>
              <a:gdLst/>
              <a:ahLst/>
              <a:cxnLst/>
              <a:rect l="l" t="t" r="r" b="b"/>
              <a:pathLst>
                <a:path w="4537" h="3670" extrusionOk="0">
                  <a:moveTo>
                    <a:pt x="901" y="1"/>
                  </a:moveTo>
                  <a:lnTo>
                    <a:pt x="0" y="3070"/>
                  </a:lnTo>
                  <a:cubicBezTo>
                    <a:pt x="0" y="3070"/>
                    <a:pt x="1068" y="3670"/>
                    <a:pt x="1835" y="3670"/>
                  </a:cubicBezTo>
                  <a:cubicBezTo>
                    <a:pt x="2335" y="3670"/>
                    <a:pt x="2936" y="3570"/>
                    <a:pt x="3670" y="3270"/>
                  </a:cubicBezTo>
                  <a:lnTo>
                    <a:pt x="4537" y="301"/>
                  </a:lnTo>
                  <a:lnTo>
                    <a:pt x="4537" y="301"/>
                  </a:lnTo>
                  <a:cubicBezTo>
                    <a:pt x="3870" y="535"/>
                    <a:pt x="3303" y="635"/>
                    <a:pt x="2836" y="635"/>
                  </a:cubicBezTo>
                  <a:cubicBezTo>
                    <a:pt x="1802" y="635"/>
                    <a:pt x="1168" y="234"/>
                    <a:pt x="9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2122;p34"/>
            <p:cNvSpPr/>
            <p:nvPr/>
          </p:nvSpPr>
          <p:spPr>
            <a:xfrm>
              <a:off x="6753538" y="4261425"/>
              <a:ext cx="109275" cy="90900"/>
            </a:xfrm>
            <a:custGeom>
              <a:avLst/>
              <a:gdLst/>
              <a:ahLst/>
              <a:cxnLst/>
              <a:rect l="l" t="t" r="r" b="b"/>
              <a:pathLst>
                <a:path w="4371" h="3636" extrusionOk="0">
                  <a:moveTo>
                    <a:pt x="2569" y="0"/>
                  </a:moveTo>
                  <a:cubicBezTo>
                    <a:pt x="2102" y="33"/>
                    <a:pt x="1569" y="134"/>
                    <a:pt x="901" y="400"/>
                  </a:cubicBezTo>
                  <a:lnTo>
                    <a:pt x="1" y="3436"/>
                  </a:lnTo>
                  <a:cubicBezTo>
                    <a:pt x="701" y="3169"/>
                    <a:pt x="1235" y="3036"/>
                    <a:pt x="1735" y="3036"/>
                  </a:cubicBezTo>
                  <a:cubicBezTo>
                    <a:pt x="2469" y="3036"/>
                    <a:pt x="2970" y="3336"/>
                    <a:pt x="3470" y="3636"/>
                  </a:cubicBezTo>
                  <a:cubicBezTo>
                    <a:pt x="3637" y="3036"/>
                    <a:pt x="4204" y="1201"/>
                    <a:pt x="4371" y="567"/>
                  </a:cubicBezTo>
                  <a:cubicBezTo>
                    <a:pt x="4371" y="567"/>
                    <a:pt x="3737" y="200"/>
                    <a:pt x="3303" y="100"/>
                  </a:cubicBezTo>
                  <a:cubicBezTo>
                    <a:pt x="3070" y="33"/>
                    <a:pt x="2836" y="0"/>
                    <a:pt x="25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2123;p34"/>
            <p:cNvSpPr/>
            <p:nvPr/>
          </p:nvSpPr>
          <p:spPr>
            <a:xfrm>
              <a:off x="6854463" y="4285600"/>
              <a:ext cx="113425" cy="91750"/>
            </a:xfrm>
            <a:custGeom>
              <a:avLst/>
              <a:gdLst/>
              <a:ahLst/>
              <a:cxnLst/>
              <a:rect l="l" t="t" r="r" b="b"/>
              <a:pathLst>
                <a:path w="4537" h="3670" extrusionOk="0">
                  <a:moveTo>
                    <a:pt x="901" y="0"/>
                  </a:moveTo>
                  <a:lnTo>
                    <a:pt x="0" y="3069"/>
                  </a:lnTo>
                  <a:cubicBezTo>
                    <a:pt x="0" y="3103"/>
                    <a:pt x="0" y="3103"/>
                    <a:pt x="0" y="3103"/>
                  </a:cubicBezTo>
                  <a:cubicBezTo>
                    <a:pt x="500" y="3403"/>
                    <a:pt x="1168" y="3670"/>
                    <a:pt x="1935" y="3670"/>
                  </a:cubicBezTo>
                  <a:cubicBezTo>
                    <a:pt x="2468" y="3670"/>
                    <a:pt x="3036" y="3570"/>
                    <a:pt x="3669" y="3269"/>
                  </a:cubicBezTo>
                  <a:lnTo>
                    <a:pt x="4537" y="267"/>
                  </a:lnTo>
                  <a:lnTo>
                    <a:pt x="4537" y="267"/>
                  </a:lnTo>
                  <a:cubicBezTo>
                    <a:pt x="3903" y="534"/>
                    <a:pt x="3302" y="634"/>
                    <a:pt x="2802" y="634"/>
                  </a:cubicBezTo>
                  <a:cubicBezTo>
                    <a:pt x="1835" y="634"/>
                    <a:pt x="1201" y="234"/>
                    <a:pt x="9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2124;p34"/>
            <p:cNvSpPr/>
            <p:nvPr/>
          </p:nvSpPr>
          <p:spPr>
            <a:xfrm>
              <a:off x="5239138" y="4337300"/>
              <a:ext cx="98425" cy="125950"/>
            </a:xfrm>
            <a:custGeom>
              <a:avLst/>
              <a:gdLst/>
              <a:ahLst/>
              <a:cxnLst/>
              <a:rect l="l" t="t" r="r" b="b"/>
              <a:pathLst>
                <a:path w="3937" h="5038" extrusionOk="0">
                  <a:moveTo>
                    <a:pt x="2369" y="868"/>
                  </a:moveTo>
                  <a:cubicBezTo>
                    <a:pt x="2369" y="868"/>
                    <a:pt x="2702" y="868"/>
                    <a:pt x="2702" y="1402"/>
                  </a:cubicBezTo>
                  <a:cubicBezTo>
                    <a:pt x="2702" y="1902"/>
                    <a:pt x="2502" y="1969"/>
                    <a:pt x="2302" y="1969"/>
                  </a:cubicBezTo>
                  <a:lnTo>
                    <a:pt x="1034" y="1969"/>
                  </a:lnTo>
                  <a:lnTo>
                    <a:pt x="1034" y="868"/>
                  </a:lnTo>
                  <a:close/>
                  <a:moveTo>
                    <a:pt x="2369" y="2736"/>
                  </a:moveTo>
                  <a:cubicBezTo>
                    <a:pt x="2369" y="2736"/>
                    <a:pt x="2869" y="2736"/>
                    <a:pt x="2869" y="3403"/>
                  </a:cubicBezTo>
                  <a:cubicBezTo>
                    <a:pt x="2869" y="3970"/>
                    <a:pt x="2502" y="4037"/>
                    <a:pt x="2302" y="4037"/>
                  </a:cubicBezTo>
                  <a:lnTo>
                    <a:pt x="1034" y="4037"/>
                  </a:lnTo>
                  <a:lnTo>
                    <a:pt x="1034" y="2736"/>
                  </a:lnTo>
                  <a:close/>
                  <a:moveTo>
                    <a:pt x="0" y="1"/>
                  </a:moveTo>
                  <a:lnTo>
                    <a:pt x="0" y="5038"/>
                  </a:lnTo>
                  <a:lnTo>
                    <a:pt x="2369" y="5038"/>
                  </a:lnTo>
                  <a:cubicBezTo>
                    <a:pt x="2369" y="5038"/>
                    <a:pt x="3870" y="4971"/>
                    <a:pt x="3870" y="3470"/>
                  </a:cubicBezTo>
                  <a:cubicBezTo>
                    <a:pt x="3870" y="3470"/>
                    <a:pt x="3936" y="2236"/>
                    <a:pt x="3002" y="2236"/>
                  </a:cubicBezTo>
                  <a:cubicBezTo>
                    <a:pt x="3002" y="2236"/>
                    <a:pt x="3703" y="2202"/>
                    <a:pt x="3703" y="1302"/>
                  </a:cubicBezTo>
                  <a:cubicBezTo>
                    <a:pt x="3703" y="434"/>
                    <a:pt x="3102" y="1"/>
                    <a:pt x="23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2125;p34"/>
            <p:cNvSpPr/>
            <p:nvPr/>
          </p:nvSpPr>
          <p:spPr>
            <a:xfrm>
              <a:off x="5337538" y="4369000"/>
              <a:ext cx="95075" cy="94250"/>
            </a:xfrm>
            <a:custGeom>
              <a:avLst/>
              <a:gdLst/>
              <a:ahLst/>
              <a:cxnLst/>
              <a:rect l="l" t="t" r="r" b="b"/>
              <a:pathLst>
                <a:path w="3803" h="3770" extrusionOk="0">
                  <a:moveTo>
                    <a:pt x="1902" y="701"/>
                  </a:moveTo>
                  <a:cubicBezTo>
                    <a:pt x="2636" y="701"/>
                    <a:pt x="2636" y="1468"/>
                    <a:pt x="2636" y="1468"/>
                  </a:cubicBezTo>
                  <a:lnTo>
                    <a:pt x="1101" y="1468"/>
                  </a:lnTo>
                  <a:cubicBezTo>
                    <a:pt x="1101" y="1468"/>
                    <a:pt x="1201" y="701"/>
                    <a:pt x="1902" y="701"/>
                  </a:cubicBezTo>
                  <a:close/>
                  <a:moveTo>
                    <a:pt x="1902" y="0"/>
                  </a:moveTo>
                  <a:cubicBezTo>
                    <a:pt x="100" y="0"/>
                    <a:pt x="100" y="1868"/>
                    <a:pt x="100" y="1868"/>
                  </a:cubicBezTo>
                  <a:cubicBezTo>
                    <a:pt x="100" y="1868"/>
                    <a:pt x="0" y="3770"/>
                    <a:pt x="1902" y="3770"/>
                  </a:cubicBezTo>
                  <a:cubicBezTo>
                    <a:pt x="1902" y="3770"/>
                    <a:pt x="1914" y="3770"/>
                    <a:pt x="1936" y="3770"/>
                  </a:cubicBezTo>
                  <a:cubicBezTo>
                    <a:pt x="2168" y="3770"/>
                    <a:pt x="3503" y="3714"/>
                    <a:pt x="3503" y="2435"/>
                  </a:cubicBezTo>
                  <a:lnTo>
                    <a:pt x="2669" y="2435"/>
                  </a:lnTo>
                  <a:cubicBezTo>
                    <a:pt x="2669" y="2435"/>
                    <a:pt x="2702" y="2969"/>
                    <a:pt x="1935" y="2969"/>
                  </a:cubicBezTo>
                  <a:cubicBezTo>
                    <a:pt x="1935" y="2969"/>
                    <a:pt x="1921" y="2970"/>
                    <a:pt x="1897" y="2970"/>
                  </a:cubicBezTo>
                  <a:cubicBezTo>
                    <a:pt x="1734" y="2970"/>
                    <a:pt x="1101" y="2919"/>
                    <a:pt x="1101" y="2135"/>
                  </a:cubicBezTo>
                  <a:lnTo>
                    <a:pt x="3536" y="2135"/>
                  </a:lnTo>
                  <a:cubicBezTo>
                    <a:pt x="3536" y="2135"/>
                    <a:pt x="3803" y="0"/>
                    <a:pt x="19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2126;p34"/>
            <p:cNvSpPr/>
            <p:nvPr/>
          </p:nvSpPr>
          <p:spPr>
            <a:xfrm>
              <a:off x="5360063" y="4344800"/>
              <a:ext cx="48375" cy="11700"/>
            </a:xfrm>
            <a:custGeom>
              <a:avLst/>
              <a:gdLst/>
              <a:ahLst/>
              <a:cxnLst/>
              <a:rect l="l" t="t" r="r" b="b"/>
              <a:pathLst>
                <a:path w="1935" h="468" extrusionOk="0">
                  <a:moveTo>
                    <a:pt x="0" y="1"/>
                  </a:moveTo>
                  <a:lnTo>
                    <a:pt x="0" y="468"/>
                  </a:lnTo>
                  <a:lnTo>
                    <a:pt x="1935" y="468"/>
                  </a:lnTo>
                  <a:lnTo>
                    <a:pt x="193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2127;p34"/>
            <p:cNvSpPr/>
            <p:nvPr/>
          </p:nvSpPr>
          <p:spPr>
            <a:xfrm>
              <a:off x="7455713" y="3652850"/>
              <a:ext cx="103425" cy="52350"/>
            </a:xfrm>
            <a:custGeom>
              <a:avLst/>
              <a:gdLst/>
              <a:ahLst/>
              <a:cxnLst/>
              <a:rect l="l" t="t" r="r" b="b"/>
              <a:pathLst>
                <a:path w="4137" h="2094" extrusionOk="0">
                  <a:moveTo>
                    <a:pt x="1168" y="1060"/>
                  </a:moveTo>
                  <a:cubicBezTo>
                    <a:pt x="1301" y="1060"/>
                    <a:pt x="1402" y="1160"/>
                    <a:pt x="1402" y="1293"/>
                  </a:cubicBezTo>
                  <a:cubicBezTo>
                    <a:pt x="1402" y="1393"/>
                    <a:pt x="1301" y="1493"/>
                    <a:pt x="1168" y="1493"/>
                  </a:cubicBezTo>
                  <a:cubicBezTo>
                    <a:pt x="1068" y="1493"/>
                    <a:pt x="968" y="1393"/>
                    <a:pt x="968" y="1293"/>
                  </a:cubicBezTo>
                  <a:cubicBezTo>
                    <a:pt x="968" y="1160"/>
                    <a:pt x="1068" y="1060"/>
                    <a:pt x="1168" y="1060"/>
                  </a:cubicBezTo>
                  <a:close/>
                  <a:moveTo>
                    <a:pt x="2969" y="1060"/>
                  </a:moveTo>
                  <a:cubicBezTo>
                    <a:pt x="3069" y="1060"/>
                    <a:pt x="3169" y="1160"/>
                    <a:pt x="3169" y="1293"/>
                  </a:cubicBezTo>
                  <a:cubicBezTo>
                    <a:pt x="3169" y="1393"/>
                    <a:pt x="3069" y="1493"/>
                    <a:pt x="2969" y="1493"/>
                  </a:cubicBezTo>
                  <a:cubicBezTo>
                    <a:pt x="2836" y="1493"/>
                    <a:pt x="2736" y="1393"/>
                    <a:pt x="2736" y="1293"/>
                  </a:cubicBezTo>
                  <a:cubicBezTo>
                    <a:pt x="2736" y="1160"/>
                    <a:pt x="2836" y="1060"/>
                    <a:pt x="2969" y="1060"/>
                  </a:cubicBezTo>
                  <a:close/>
                  <a:moveTo>
                    <a:pt x="772" y="1"/>
                  </a:moveTo>
                  <a:cubicBezTo>
                    <a:pt x="751" y="1"/>
                    <a:pt x="734" y="9"/>
                    <a:pt x="734" y="26"/>
                  </a:cubicBezTo>
                  <a:cubicBezTo>
                    <a:pt x="701" y="26"/>
                    <a:pt x="668" y="92"/>
                    <a:pt x="701" y="126"/>
                  </a:cubicBezTo>
                  <a:lnTo>
                    <a:pt x="868" y="393"/>
                  </a:lnTo>
                  <a:lnTo>
                    <a:pt x="968" y="493"/>
                  </a:lnTo>
                  <a:lnTo>
                    <a:pt x="1035" y="626"/>
                  </a:lnTo>
                  <a:cubicBezTo>
                    <a:pt x="401" y="926"/>
                    <a:pt x="1" y="1460"/>
                    <a:pt x="1" y="2094"/>
                  </a:cubicBezTo>
                  <a:lnTo>
                    <a:pt x="4137" y="2094"/>
                  </a:lnTo>
                  <a:cubicBezTo>
                    <a:pt x="4137" y="1460"/>
                    <a:pt x="3737" y="926"/>
                    <a:pt x="3103" y="626"/>
                  </a:cubicBezTo>
                  <a:lnTo>
                    <a:pt x="3169" y="493"/>
                  </a:lnTo>
                  <a:lnTo>
                    <a:pt x="3270" y="393"/>
                  </a:lnTo>
                  <a:lnTo>
                    <a:pt x="3436" y="126"/>
                  </a:lnTo>
                  <a:cubicBezTo>
                    <a:pt x="3470" y="92"/>
                    <a:pt x="3470" y="26"/>
                    <a:pt x="3403" y="26"/>
                  </a:cubicBezTo>
                  <a:cubicBezTo>
                    <a:pt x="3386" y="9"/>
                    <a:pt x="3370" y="1"/>
                    <a:pt x="3353" y="1"/>
                  </a:cubicBezTo>
                  <a:cubicBezTo>
                    <a:pt x="3336" y="1"/>
                    <a:pt x="3320" y="9"/>
                    <a:pt x="3303" y="26"/>
                  </a:cubicBezTo>
                  <a:lnTo>
                    <a:pt x="3103" y="326"/>
                  </a:lnTo>
                  <a:lnTo>
                    <a:pt x="3036" y="459"/>
                  </a:lnTo>
                  <a:lnTo>
                    <a:pt x="2936" y="559"/>
                  </a:lnTo>
                  <a:cubicBezTo>
                    <a:pt x="2669" y="459"/>
                    <a:pt x="2369" y="426"/>
                    <a:pt x="2069" y="426"/>
                  </a:cubicBezTo>
                  <a:cubicBezTo>
                    <a:pt x="1735" y="426"/>
                    <a:pt x="1468" y="459"/>
                    <a:pt x="1201" y="559"/>
                  </a:cubicBezTo>
                  <a:lnTo>
                    <a:pt x="1101" y="459"/>
                  </a:lnTo>
                  <a:lnTo>
                    <a:pt x="1035" y="326"/>
                  </a:lnTo>
                  <a:lnTo>
                    <a:pt x="834" y="26"/>
                  </a:lnTo>
                  <a:cubicBezTo>
                    <a:pt x="818" y="9"/>
                    <a:pt x="793" y="1"/>
                    <a:pt x="7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2128;p34"/>
            <p:cNvSpPr/>
            <p:nvPr/>
          </p:nvSpPr>
          <p:spPr>
            <a:xfrm>
              <a:off x="7455713" y="3712700"/>
              <a:ext cx="103425" cy="128425"/>
            </a:xfrm>
            <a:custGeom>
              <a:avLst/>
              <a:gdLst/>
              <a:ahLst/>
              <a:cxnLst/>
              <a:rect l="l" t="t" r="r" b="b"/>
              <a:pathLst>
                <a:path w="4137" h="5137" extrusionOk="0">
                  <a:moveTo>
                    <a:pt x="1" y="0"/>
                  </a:moveTo>
                  <a:lnTo>
                    <a:pt x="1" y="367"/>
                  </a:lnTo>
                  <a:lnTo>
                    <a:pt x="1" y="634"/>
                  </a:lnTo>
                  <a:lnTo>
                    <a:pt x="1" y="3202"/>
                  </a:lnTo>
                  <a:cubicBezTo>
                    <a:pt x="1" y="3436"/>
                    <a:pt x="201" y="3636"/>
                    <a:pt x="468" y="3636"/>
                  </a:cubicBezTo>
                  <a:lnTo>
                    <a:pt x="801" y="3636"/>
                  </a:lnTo>
                  <a:cubicBezTo>
                    <a:pt x="801" y="3703"/>
                    <a:pt x="801" y="3736"/>
                    <a:pt x="801" y="3769"/>
                  </a:cubicBezTo>
                  <a:lnTo>
                    <a:pt x="801" y="3803"/>
                  </a:lnTo>
                  <a:lnTo>
                    <a:pt x="801" y="3936"/>
                  </a:lnTo>
                  <a:lnTo>
                    <a:pt x="801" y="4703"/>
                  </a:lnTo>
                  <a:cubicBezTo>
                    <a:pt x="801" y="4937"/>
                    <a:pt x="1001" y="5137"/>
                    <a:pt x="1235" y="5137"/>
                  </a:cubicBezTo>
                  <a:cubicBezTo>
                    <a:pt x="1468" y="5137"/>
                    <a:pt x="1668" y="4937"/>
                    <a:pt x="1668" y="4703"/>
                  </a:cubicBezTo>
                  <a:lnTo>
                    <a:pt x="1668" y="3936"/>
                  </a:lnTo>
                  <a:lnTo>
                    <a:pt x="1668" y="3803"/>
                  </a:lnTo>
                  <a:lnTo>
                    <a:pt x="1668" y="3769"/>
                  </a:lnTo>
                  <a:cubicBezTo>
                    <a:pt x="1668" y="3736"/>
                    <a:pt x="1668" y="3703"/>
                    <a:pt x="1668" y="3636"/>
                  </a:cubicBezTo>
                  <a:lnTo>
                    <a:pt x="2502" y="3636"/>
                  </a:lnTo>
                  <a:cubicBezTo>
                    <a:pt x="2469" y="3703"/>
                    <a:pt x="2469" y="3736"/>
                    <a:pt x="2469" y="3769"/>
                  </a:cubicBezTo>
                  <a:lnTo>
                    <a:pt x="2469" y="3803"/>
                  </a:lnTo>
                  <a:lnTo>
                    <a:pt x="2469" y="3936"/>
                  </a:lnTo>
                  <a:lnTo>
                    <a:pt x="2469" y="4703"/>
                  </a:lnTo>
                  <a:cubicBezTo>
                    <a:pt x="2469" y="4937"/>
                    <a:pt x="2669" y="5137"/>
                    <a:pt x="2903" y="5137"/>
                  </a:cubicBezTo>
                  <a:cubicBezTo>
                    <a:pt x="3169" y="5137"/>
                    <a:pt x="3370" y="4937"/>
                    <a:pt x="3370" y="4703"/>
                  </a:cubicBezTo>
                  <a:lnTo>
                    <a:pt x="3370" y="3936"/>
                  </a:lnTo>
                  <a:lnTo>
                    <a:pt x="3370" y="3803"/>
                  </a:lnTo>
                  <a:lnTo>
                    <a:pt x="3370" y="3769"/>
                  </a:lnTo>
                  <a:cubicBezTo>
                    <a:pt x="3370" y="3736"/>
                    <a:pt x="3370" y="3703"/>
                    <a:pt x="3336" y="3636"/>
                  </a:cubicBezTo>
                  <a:lnTo>
                    <a:pt x="3670" y="3636"/>
                  </a:lnTo>
                  <a:cubicBezTo>
                    <a:pt x="3937" y="3636"/>
                    <a:pt x="4137" y="3436"/>
                    <a:pt x="4137" y="3202"/>
                  </a:cubicBezTo>
                  <a:lnTo>
                    <a:pt x="4137" y="634"/>
                  </a:lnTo>
                  <a:lnTo>
                    <a:pt x="4137" y="367"/>
                  </a:lnTo>
                  <a:lnTo>
                    <a:pt x="41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2129;p34"/>
            <p:cNvSpPr/>
            <p:nvPr/>
          </p:nvSpPr>
          <p:spPr>
            <a:xfrm>
              <a:off x="7425688" y="3711850"/>
              <a:ext cx="22550" cy="69250"/>
            </a:xfrm>
            <a:custGeom>
              <a:avLst/>
              <a:gdLst/>
              <a:ahLst/>
              <a:cxnLst/>
              <a:rect l="l" t="t" r="r" b="b"/>
              <a:pathLst>
                <a:path w="902" h="2770" extrusionOk="0">
                  <a:moveTo>
                    <a:pt x="468" y="1"/>
                  </a:moveTo>
                  <a:cubicBezTo>
                    <a:pt x="201" y="34"/>
                    <a:pt x="1" y="201"/>
                    <a:pt x="1" y="468"/>
                  </a:cubicBezTo>
                  <a:lnTo>
                    <a:pt x="1" y="2336"/>
                  </a:lnTo>
                  <a:cubicBezTo>
                    <a:pt x="1" y="2569"/>
                    <a:pt x="201" y="2769"/>
                    <a:pt x="468" y="2769"/>
                  </a:cubicBezTo>
                  <a:cubicBezTo>
                    <a:pt x="701" y="2769"/>
                    <a:pt x="901" y="2569"/>
                    <a:pt x="901" y="2336"/>
                  </a:cubicBezTo>
                  <a:lnTo>
                    <a:pt x="901" y="468"/>
                  </a:lnTo>
                  <a:cubicBezTo>
                    <a:pt x="901" y="201"/>
                    <a:pt x="701" y="1"/>
                    <a:pt x="4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2130;p34"/>
            <p:cNvSpPr/>
            <p:nvPr/>
          </p:nvSpPr>
          <p:spPr>
            <a:xfrm>
              <a:off x="7566638" y="3711850"/>
              <a:ext cx="22525" cy="69250"/>
            </a:xfrm>
            <a:custGeom>
              <a:avLst/>
              <a:gdLst/>
              <a:ahLst/>
              <a:cxnLst/>
              <a:rect l="l" t="t" r="r" b="b"/>
              <a:pathLst>
                <a:path w="901" h="2770" extrusionOk="0">
                  <a:moveTo>
                    <a:pt x="467" y="1"/>
                  </a:moveTo>
                  <a:cubicBezTo>
                    <a:pt x="200" y="34"/>
                    <a:pt x="0" y="201"/>
                    <a:pt x="0" y="468"/>
                  </a:cubicBezTo>
                  <a:lnTo>
                    <a:pt x="0" y="2336"/>
                  </a:lnTo>
                  <a:cubicBezTo>
                    <a:pt x="0" y="2569"/>
                    <a:pt x="200" y="2769"/>
                    <a:pt x="467" y="2769"/>
                  </a:cubicBezTo>
                  <a:cubicBezTo>
                    <a:pt x="701" y="2769"/>
                    <a:pt x="901" y="2569"/>
                    <a:pt x="901" y="2336"/>
                  </a:cubicBezTo>
                  <a:lnTo>
                    <a:pt x="901" y="468"/>
                  </a:lnTo>
                  <a:cubicBezTo>
                    <a:pt x="901" y="201"/>
                    <a:pt x="701" y="1"/>
                    <a:pt x="4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2131;p34"/>
            <p:cNvSpPr/>
            <p:nvPr/>
          </p:nvSpPr>
          <p:spPr>
            <a:xfrm>
              <a:off x="6866963" y="1995625"/>
              <a:ext cx="193500" cy="188225"/>
            </a:xfrm>
            <a:custGeom>
              <a:avLst/>
              <a:gdLst/>
              <a:ahLst/>
              <a:cxnLst/>
              <a:rect l="l" t="t" r="r" b="b"/>
              <a:pathLst>
                <a:path w="7740" h="7529" extrusionOk="0">
                  <a:moveTo>
                    <a:pt x="4003" y="1"/>
                  </a:moveTo>
                  <a:cubicBezTo>
                    <a:pt x="3603" y="1"/>
                    <a:pt x="3169" y="67"/>
                    <a:pt x="2769" y="201"/>
                  </a:cubicBezTo>
                  <a:cubicBezTo>
                    <a:pt x="2435" y="301"/>
                    <a:pt x="2135" y="434"/>
                    <a:pt x="2135" y="468"/>
                  </a:cubicBezTo>
                  <a:cubicBezTo>
                    <a:pt x="2102" y="501"/>
                    <a:pt x="2335" y="601"/>
                    <a:pt x="2636" y="668"/>
                  </a:cubicBezTo>
                  <a:cubicBezTo>
                    <a:pt x="2936" y="768"/>
                    <a:pt x="3336" y="935"/>
                    <a:pt x="3536" y="1035"/>
                  </a:cubicBezTo>
                  <a:cubicBezTo>
                    <a:pt x="3769" y="1178"/>
                    <a:pt x="3867" y="1244"/>
                    <a:pt x="3965" y="1244"/>
                  </a:cubicBezTo>
                  <a:cubicBezTo>
                    <a:pt x="4049" y="1244"/>
                    <a:pt x="4133" y="1194"/>
                    <a:pt x="4303" y="1101"/>
                  </a:cubicBezTo>
                  <a:cubicBezTo>
                    <a:pt x="4665" y="860"/>
                    <a:pt x="5491" y="592"/>
                    <a:pt x="5818" y="592"/>
                  </a:cubicBezTo>
                  <a:cubicBezTo>
                    <a:pt x="5853" y="592"/>
                    <a:pt x="5882" y="595"/>
                    <a:pt x="5905" y="601"/>
                  </a:cubicBezTo>
                  <a:cubicBezTo>
                    <a:pt x="5918" y="605"/>
                    <a:pt x="5926" y="607"/>
                    <a:pt x="5930" y="607"/>
                  </a:cubicBezTo>
                  <a:cubicBezTo>
                    <a:pt x="5959" y="607"/>
                    <a:pt x="5799" y="513"/>
                    <a:pt x="5538" y="367"/>
                  </a:cubicBezTo>
                  <a:cubicBezTo>
                    <a:pt x="5071" y="134"/>
                    <a:pt x="4537" y="34"/>
                    <a:pt x="4003" y="1"/>
                  </a:cubicBezTo>
                  <a:close/>
                  <a:moveTo>
                    <a:pt x="1568" y="935"/>
                  </a:moveTo>
                  <a:cubicBezTo>
                    <a:pt x="1501" y="935"/>
                    <a:pt x="1435" y="968"/>
                    <a:pt x="1335" y="1035"/>
                  </a:cubicBezTo>
                  <a:cubicBezTo>
                    <a:pt x="1068" y="1201"/>
                    <a:pt x="567" y="2002"/>
                    <a:pt x="334" y="2569"/>
                  </a:cubicBezTo>
                  <a:cubicBezTo>
                    <a:pt x="0" y="3503"/>
                    <a:pt x="201" y="4937"/>
                    <a:pt x="768" y="5805"/>
                  </a:cubicBezTo>
                  <a:cubicBezTo>
                    <a:pt x="904" y="6019"/>
                    <a:pt x="983" y="6120"/>
                    <a:pt x="1006" y="6120"/>
                  </a:cubicBezTo>
                  <a:cubicBezTo>
                    <a:pt x="1022" y="6120"/>
                    <a:pt x="1009" y="6069"/>
                    <a:pt x="968" y="5971"/>
                  </a:cubicBezTo>
                  <a:cubicBezTo>
                    <a:pt x="834" y="5471"/>
                    <a:pt x="1602" y="3937"/>
                    <a:pt x="2569" y="2669"/>
                  </a:cubicBezTo>
                  <a:lnTo>
                    <a:pt x="3069" y="2035"/>
                  </a:lnTo>
                  <a:lnTo>
                    <a:pt x="2602" y="1635"/>
                  </a:lnTo>
                  <a:cubicBezTo>
                    <a:pt x="2369" y="1402"/>
                    <a:pt x="2035" y="1135"/>
                    <a:pt x="1868" y="1035"/>
                  </a:cubicBezTo>
                  <a:cubicBezTo>
                    <a:pt x="1735" y="968"/>
                    <a:pt x="1635" y="935"/>
                    <a:pt x="1568" y="935"/>
                  </a:cubicBezTo>
                  <a:close/>
                  <a:moveTo>
                    <a:pt x="6372" y="868"/>
                  </a:moveTo>
                  <a:lnTo>
                    <a:pt x="6071" y="1035"/>
                  </a:lnTo>
                  <a:cubicBezTo>
                    <a:pt x="5871" y="1135"/>
                    <a:pt x="5538" y="1402"/>
                    <a:pt x="5304" y="1635"/>
                  </a:cubicBezTo>
                  <a:lnTo>
                    <a:pt x="4871" y="2035"/>
                  </a:lnTo>
                  <a:lnTo>
                    <a:pt x="5338" y="2669"/>
                  </a:lnTo>
                  <a:cubicBezTo>
                    <a:pt x="6372" y="3970"/>
                    <a:pt x="6905" y="5071"/>
                    <a:pt x="6939" y="5805"/>
                  </a:cubicBezTo>
                  <a:lnTo>
                    <a:pt x="6939" y="6138"/>
                  </a:lnTo>
                  <a:lnTo>
                    <a:pt x="7206" y="5738"/>
                  </a:lnTo>
                  <a:cubicBezTo>
                    <a:pt x="7606" y="5138"/>
                    <a:pt x="7739" y="4537"/>
                    <a:pt x="7706" y="3570"/>
                  </a:cubicBezTo>
                  <a:cubicBezTo>
                    <a:pt x="7673" y="2869"/>
                    <a:pt x="7639" y="2669"/>
                    <a:pt x="7372" y="2169"/>
                  </a:cubicBezTo>
                  <a:cubicBezTo>
                    <a:pt x="7239" y="1835"/>
                    <a:pt x="6939" y="1435"/>
                    <a:pt x="6739" y="1235"/>
                  </a:cubicBezTo>
                  <a:lnTo>
                    <a:pt x="6372" y="868"/>
                  </a:lnTo>
                  <a:close/>
                  <a:moveTo>
                    <a:pt x="3937" y="2869"/>
                  </a:moveTo>
                  <a:lnTo>
                    <a:pt x="3303" y="3436"/>
                  </a:lnTo>
                  <a:cubicBezTo>
                    <a:pt x="2202" y="4404"/>
                    <a:pt x="1201" y="5738"/>
                    <a:pt x="1201" y="6205"/>
                  </a:cubicBezTo>
                  <a:cubicBezTo>
                    <a:pt x="1201" y="6572"/>
                    <a:pt x="2202" y="7206"/>
                    <a:pt x="3069" y="7439"/>
                  </a:cubicBezTo>
                  <a:cubicBezTo>
                    <a:pt x="3318" y="7499"/>
                    <a:pt x="3591" y="7528"/>
                    <a:pt x="3873" y="7528"/>
                  </a:cubicBezTo>
                  <a:cubicBezTo>
                    <a:pt x="4690" y="7528"/>
                    <a:pt x="5585" y="7285"/>
                    <a:pt x="6205" y="6839"/>
                  </a:cubicBezTo>
                  <a:cubicBezTo>
                    <a:pt x="6872" y="6338"/>
                    <a:pt x="6872" y="6138"/>
                    <a:pt x="6372" y="5371"/>
                  </a:cubicBezTo>
                  <a:cubicBezTo>
                    <a:pt x="6071" y="4871"/>
                    <a:pt x="4670" y="3403"/>
                    <a:pt x="4237" y="3069"/>
                  </a:cubicBezTo>
                  <a:lnTo>
                    <a:pt x="3937" y="28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2132;p34"/>
            <p:cNvSpPr/>
            <p:nvPr/>
          </p:nvSpPr>
          <p:spPr>
            <a:xfrm>
              <a:off x="5136563" y="3594275"/>
              <a:ext cx="89250" cy="88425"/>
            </a:xfrm>
            <a:custGeom>
              <a:avLst/>
              <a:gdLst/>
              <a:ahLst/>
              <a:cxnLst/>
              <a:rect l="l" t="t" r="r" b="b"/>
              <a:pathLst>
                <a:path w="3570" h="3537" extrusionOk="0">
                  <a:moveTo>
                    <a:pt x="667" y="0"/>
                  </a:moveTo>
                  <a:cubicBezTo>
                    <a:pt x="467" y="0"/>
                    <a:pt x="267" y="67"/>
                    <a:pt x="67" y="134"/>
                  </a:cubicBezTo>
                  <a:cubicBezTo>
                    <a:pt x="0" y="167"/>
                    <a:pt x="0" y="200"/>
                    <a:pt x="0" y="267"/>
                  </a:cubicBezTo>
                  <a:lnTo>
                    <a:pt x="0" y="3403"/>
                  </a:lnTo>
                  <a:cubicBezTo>
                    <a:pt x="0" y="3469"/>
                    <a:pt x="34" y="3536"/>
                    <a:pt x="100" y="3536"/>
                  </a:cubicBezTo>
                  <a:lnTo>
                    <a:pt x="2669" y="3536"/>
                  </a:lnTo>
                  <a:cubicBezTo>
                    <a:pt x="3169" y="3536"/>
                    <a:pt x="3570" y="3069"/>
                    <a:pt x="3570" y="2535"/>
                  </a:cubicBezTo>
                  <a:cubicBezTo>
                    <a:pt x="3570" y="2002"/>
                    <a:pt x="3169" y="1535"/>
                    <a:pt x="2669" y="1535"/>
                  </a:cubicBezTo>
                  <a:cubicBezTo>
                    <a:pt x="2535" y="1535"/>
                    <a:pt x="2402" y="1568"/>
                    <a:pt x="2302" y="1635"/>
                  </a:cubicBezTo>
                  <a:cubicBezTo>
                    <a:pt x="2235" y="734"/>
                    <a:pt x="1535" y="0"/>
                    <a:pt x="6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2133;p34"/>
            <p:cNvSpPr/>
            <p:nvPr/>
          </p:nvSpPr>
          <p:spPr>
            <a:xfrm>
              <a:off x="5074013" y="3624300"/>
              <a:ext cx="5850" cy="58400"/>
            </a:xfrm>
            <a:custGeom>
              <a:avLst/>
              <a:gdLst/>
              <a:ahLst/>
              <a:cxnLst/>
              <a:rect l="l" t="t" r="r" b="b"/>
              <a:pathLst>
                <a:path w="234" h="2336" extrusionOk="0">
                  <a:moveTo>
                    <a:pt x="134" y="0"/>
                  </a:moveTo>
                  <a:cubicBezTo>
                    <a:pt x="101" y="0"/>
                    <a:pt x="67" y="34"/>
                    <a:pt x="67" y="67"/>
                  </a:cubicBezTo>
                  <a:lnTo>
                    <a:pt x="1" y="1401"/>
                  </a:lnTo>
                  <a:lnTo>
                    <a:pt x="67" y="2268"/>
                  </a:lnTo>
                  <a:cubicBezTo>
                    <a:pt x="67" y="2302"/>
                    <a:pt x="101" y="2335"/>
                    <a:pt x="134" y="2335"/>
                  </a:cubicBezTo>
                  <a:cubicBezTo>
                    <a:pt x="134" y="2335"/>
                    <a:pt x="167" y="2302"/>
                    <a:pt x="167" y="2268"/>
                  </a:cubicBezTo>
                  <a:lnTo>
                    <a:pt x="234" y="1401"/>
                  </a:lnTo>
                  <a:lnTo>
                    <a:pt x="167" y="67"/>
                  </a:lnTo>
                  <a:cubicBezTo>
                    <a:pt x="167" y="34"/>
                    <a:pt x="167" y="0"/>
                    <a:pt x="1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2134;p34"/>
            <p:cNvSpPr/>
            <p:nvPr/>
          </p:nvSpPr>
          <p:spPr>
            <a:xfrm>
              <a:off x="5066513" y="3637625"/>
              <a:ext cx="5850" cy="45075"/>
            </a:xfrm>
            <a:custGeom>
              <a:avLst/>
              <a:gdLst/>
              <a:ahLst/>
              <a:cxnLst/>
              <a:rect l="l" t="t" r="r" b="b"/>
              <a:pathLst>
                <a:path w="234" h="1803" extrusionOk="0">
                  <a:moveTo>
                    <a:pt x="134" y="1"/>
                  </a:moveTo>
                  <a:cubicBezTo>
                    <a:pt x="100" y="1"/>
                    <a:pt x="67" y="34"/>
                    <a:pt x="67" y="34"/>
                  </a:cubicBezTo>
                  <a:lnTo>
                    <a:pt x="0" y="868"/>
                  </a:lnTo>
                  <a:lnTo>
                    <a:pt x="67" y="1735"/>
                  </a:lnTo>
                  <a:cubicBezTo>
                    <a:pt x="67" y="1769"/>
                    <a:pt x="100" y="1802"/>
                    <a:pt x="134" y="1802"/>
                  </a:cubicBezTo>
                  <a:cubicBezTo>
                    <a:pt x="134" y="1802"/>
                    <a:pt x="167" y="1769"/>
                    <a:pt x="167" y="1735"/>
                  </a:cubicBezTo>
                  <a:lnTo>
                    <a:pt x="234" y="868"/>
                  </a:lnTo>
                  <a:lnTo>
                    <a:pt x="167" y="34"/>
                  </a:lnTo>
                  <a:cubicBezTo>
                    <a:pt x="167" y="34"/>
                    <a:pt x="134" y="1"/>
                    <a:pt x="1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2135;p34"/>
            <p:cNvSpPr/>
            <p:nvPr/>
          </p:nvSpPr>
          <p:spPr>
            <a:xfrm>
              <a:off x="5081513" y="3616775"/>
              <a:ext cx="6700" cy="65925"/>
            </a:xfrm>
            <a:custGeom>
              <a:avLst/>
              <a:gdLst/>
              <a:ahLst/>
              <a:cxnLst/>
              <a:rect l="l" t="t" r="r" b="b"/>
              <a:pathLst>
                <a:path w="268" h="2637" extrusionOk="0">
                  <a:moveTo>
                    <a:pt x="134" y="1"/>
                  </a:moveTo>
                  <a:cubicBezTo>
                    <a:pt x="101" y="1"/>
                    <a:pt x="67" y="34"/>
                    <a:pt x="67" y="68"/>
                  </a:cubicBezTo>
                  <a:lnTo>
                    <a:pt x="1" y="1702"/>
                  </a:lnTo>
                  <a:lnTo>
                    <a:pt x="67" y="2569"/>
                  </a:lnTo>
                  <a:cubicBezTo>
                    <a:pt x="67" y="2603"/>
                    <a:pt x="101" y="2636"/>
                    <a:pt x="134" y="2636"/>
                  </a:cubicBezTo>
                  <a:cubicBezTo>
                    <a:pt x="168" y="2636"/>
                    <a:pt x="201" y="2603"/>
                    <a:pt x="201" y="2569"/>
                  </a:cubicBezTo>
                  <a:lnTo>
                    <a:pt x="268" y="1702"/>
                  </a:lnTo>
                  <a:lnTo>
                    <a:pt x="201" y="68"/>
                  </a:lnTo>
                  <a:cubicBezTo>
                    <a:pt x="201" y="34"/>
                    <a:pt x="168" y="1"/>
                    <a:pt x="1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2136;p34"/>
            <p:cNvSpPr/>
            <p:nvPr/>
          </p:nvSpPr>
          <p:spPr>
            <a:xfrm>
              <a:off x="5043988" y="3640125"/>
              <a:ext cx="5875" cy="37550"/>
            </a:xfrm>
            <a:custGeom>
              <a:avLst/>
              <a:gdLst/>
              <a:ahLst/>
              <a:cxnLst/>
              <a:rect l="l" t="t" r="r" b="b"/>
              <a:pathLst>
                <a:path w="235" h="1502" extrusionOk="0">
                  <a:moveTo>
                    <a:pt x="134" y="1"/>
                  </a:moveTo>
                  <a:cubicBezTo>
                    <a:pt x="101" y="1"/>
                    <a:pt x="101" y="34"/>
                    <a:pt x="101" y="34"/>
                  </a:cubicBezTo>
                  <a:lnTo>
                    <a:pt x="1" y="768"/>
                  </a:lnTo>
                  <a:lnTo>
                    <a:pt x="101" y="1469"/>
                  </a:lnTo>
                  <a:cubicBezTo>
                    <a:pt x="101" y="1502"/>
                    <a:pt x="101" y="1502"/>
                    <a:pt x="134" y="1502"/>
                  </a:cubicBezTo>
                  <a:cubicBezTo>
                    <a:pt x="134" y="1502"/>
                    <a:pt x="167" y="1502"/>
                    <a:pt x="167" y="1469"/>
                  </a:cubicBezTo>
                  <a:lnTo>
                    <a:pt x="234" y="768"/>
                  </a:lnTo>
                  <a:lnTo>
                    <a:pt x="167" y="34"/>
                  </a:lnTo>
                  <a:cubicBezTo>
                    <a:pt x="134" y="34"/>
                    <a:pt x="134" y="1"/>
                    <a:pt x="1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2137;p34"/>
            <p:cNvSpPr/>
            <p:nvPr/>
          </p:nvSpPr>
          <p:spPr>
            <a:xfrm>
              <a:off x="5051488" y="3636800"/>
              <a:ext cx="5875" cy="44225"/>
            </a:xfrm>
            <a:custGeom>
              <a:avLst/>
              <a:gdLst/>
              <a:ahLst/>
              <a:cxnLst/>
              <a:rect l="l" t="t" r="r" b="b"/>
              <a:pathLst>
                <a:path w="235" h="1769" extrusionOk="0">
                  <a:moveTo>
                    <a:pt x="134" y="1"/>
                  </a:moveTo>
                  <a:cubicBezTo>
                    <a:pt x="101" y="1"/>
                    <a:pt x="68" y="1"/>
                    <a:pt x="68" y="34"/>
                  </a:cubicBezTo>
                  <a:lnTo>
                    <a:pt x="1" y="901"/>
                  </a:lnTo>
                  <a:lnTo>
                    <a:pt x="68" y="1735"/>
                  </a:lnTo>
                  <a:cubicBezTo>
                    <a:pt x="101" y="1768"/>
                    <a:pt x="101" y="1768"/>
                    <a:pt x="134" y="1768"/>
                  </a:cubicBezTo>
                  <a:cubicBezTo>
                    <a:pt x="134" y="1768"/>
                    <a:pt x="168" y="1768"/>
                    <a:pt x="168" y="1735"/>
                  </a:cubicBezTo>
                  <a:lnTo>
                    <a:pt x="234" y="901"/>
                  </a:lnTo>
                  <a:lnTo>
                    <a:pt x="168" y="34"/>
                  </a:lnTo>
                  <a:cubicBezTo>
                    <a:pt x="168" y="1"/>
                    <a:pt x="134" y="1"/>
                    <a:pt x="1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2138;p34"/>
            <p:cNvSpPr/>
            <p:nvPr/>
          </p:nvSpPr>
          <p:spPr>
            <a:xfrm>
              <a:off x="5097363" y="3610950"/>
              <a:ext cx="5850" cy="71750"/>
            </a:xfrm>
            <a:custGeom>
              <a:avLst/>
              <a:gdLst/>
              <a:ahLst/>
              <a:cxnLst/>
              <a:rect l="l" t="t" r="r" b="b"/>
              <a:pathLst>
                <a:path w="234" h="2870" extrusionOk="0">
                  <a:moveTo>
                    <a:pt x="101" y="0"/>
                  </a:moveTo>
                  <a:cubicBezTo>
                    <a:pt x="67" y="0"/>
                    <a:pt x="34" y="67"/>
                    <a:pt x="34" y="101"/>
                  </a:cubicBezTo>
                  <a:lnTo>
                    <a:pt x="1" y="1935"/>
                  </a:lnTo>
                  <a:lnTo>
                    <a:pt x="34" y="2769"/>
                  </a:lnTo>
                  <a:cubicBezTo>
                    <a:pt x="34" y="2836"/>
                    <a:pt x="67" y="2869"/>
                    <a:pt x="101" y="2869"/>
                  </a:cubicBezTo>
                  <a:cubicBezTo>
                    <a:pt x="167" y="2869"/>
                    <a:pt x="201" y="2836"/>
                    <a:pt x="201" y="2769"/>
                  </a:cubicBezTo>
                  <a:lnTo>
                    <a:pt x="234" y="1935"/>
                  </a:lnTo>
                  <a:lnTo>
                    <a:pt x="201" y="101"/>
                  </a:lnTo>
                  <a:cubicBezTo>
                    <a:pt x="201" y="67"/>
                    <a:pt x="167" y="0"/>
                    <a:pt x="1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2139;p34"/>
            <p:cNvSpPr/>
            <p:nvPr/>
          </p:nvSpPr>
          <p:spPr>
            <a:xfrm>
              <a:off x="5059013" y="3635975"/>
              <a:ext cx="5850" cy="45875"/>
            </a:xfrm>
            <a:custGeom>
              <a:avLst/>
              <a:gdLst/>
              <a:ahLst/>
              <a:cxnLst/>
              <a:rect l="l" t="t" r="r" b="b"/>
              <a:pathLst>
                <a:path w="234" h="1835" extrusionOk="0">
                  <a:moveTo>
                    <a:pt x="134" y="0"/>
                  </a:moveTo>
                  <a:cubicBezTo>
                    <a:pt x="100" y="0"/>
                    <a:pt x="67" y="34"/>
                    <a:pt x="67" y="34"/>
                  </a:cubicBezTo>
                  <a:lnTo>
                    <a:pt x="0" y="934"/>
                  </a:lnTo>
                  <a:lnTo>
                    <a:pt x="67" y="1801"/>
                  </a:lnTo>
                  <a:cubicBezTo>
                    <a:pt x="67" y="1835"/>
                    <a:pt x="100" y="1835"/>
                    <a:pt x="134" y="1835"/>
                  </a:cubicBezTo>
                  <a:cubicBezTo>
                    <a:pt x="134" y="1835"/>
                    <a:pt x="167" y="1801"/>
                    <a:pt x="167" y="1801"/>
                  </a:cubicBezTo>
                  <a:lnTo>
                    <a:pt x="234" y="934"/>
                  </a:lnTo>
                  <a:lnTo>
                    <a:pt x="167" y="34"/>
                  </a:lnTo>
                  <a:cubicBezTo>
                    <a:pt x="167" y="34"/>
                    <a:pt x="134" y="0"/>
                    <a:pt x="1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2140;p34"/>
            <p:cNvSpPr/>
            <p:nvPr/>
          </p:nvSpPr>
          <p:spPr>
            <a:xfrm>
              <a:off x="5089013" y="3612625"/>
              <a:ext cx="6700" cy="70075"/>
            </a:xfrm>
            <a:custGeom>
              <a:avLst/>
              <a:gdLst/>
              <a:ahLst/>
              <a:cxnLst/>
              <a:rect l="l" t="t" r="r" b="b"/>
              <a:pathLst>
                <a:path w="268" h="2803" extrusionOk="0">
                  <a:moveTo>
                    <a:pt x="134" y="0"/>
                  </a:moveTo>
                  <a:cubicBezTo>
                    <a:pt x="101" y="0"/>
                    <a:pt x="68" y="34"/>
                    <a:pt x="68" y="100"/>
                  </a:cubicBezTo>
                  <a:lnTo>
                    <a:pt x="1" y="1868"/>
                  </a:lnTo>
                  <a:lnTo>
                    <a:pt x="68" y="2735"/>
                  </a:lnTo>
                  <a:cubicBezTo>
                    <a:pt x="68" y="2769"/>
                    <a:pt x="101" y="2802"/>
                    <a:pt x="134" y="2802"/>
                  </a:cubicBezTo>
                  <a:cubicBezTo>
                    <a:pt x="168" y="2802"/>
                    <a:pt x="201" y="2769"/>
                    <a:pt x="201" y="2735"/>
                  </a:cubicBezTo>
                  <a:lnTo>
                    <a:pt x="268" y="1868"/>
                  </a:lnTo>
                  <a:lnTo>
                    <a:pt x="201" y="100"/>
                  </a:lnTo>
                  <a:cubicBezTo>
                    <a:pt x="201" y="34"/>
                    <a:pt x="168" y="0"/>
                    <a:pt x="1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2141;p34"/>
            <p:cNvSpPr/>
            <p:nvPr/>
          </p:nvSpPr>
          <p:spPr>
            <a:xfrm>
              <a:off x="5104863" y="3612625"/>
              <a:ext cx="6700" cy="70075"/>
            </a:xfrm>
            <a:custGeom>
              <a:avLst/>
              <a:gdLst/>
              <a:ahLst/>
              <a:cxnLst/>
              <a:rect l="l" t="t" r="r" b="b"/>
              <a:pathLst>
                <a:path w="268" h="2803" extrusionOk="0">
                  <a:moveTo>
                    <a:pt x="134" y="0"/>
                  </a:moveTo>
                  <a:cubicBezTo>
                    <a:pt x="67" y="0"/>
                    <a:pt x="34" y="34"/>
                    <a:pt x="34" y="67"/>
                  </a:cubicBezTo>
                  <a:lnTo>
                    <a:pt x="1" y="1868"/>
                  </a:lnTo>
                  <a:lnTo>
                    <a:pt x="34" y="2702"/>
                  </a:lnTo>
                  <a:cubicBezTo>
                    <a:pt x="34" y="2769"/>
                    <a:pt x="67" y="2802"/>
                    <a:pt x="134" y="2802"/>
                  </a:cubicBezTo>
                  <a:cubicBezTo>
                    <a:pt x="168" y="2802"/>
                    <a:pt x="201" y="2769"/>
                    <a:pt x="201" y="2702"/>
                  </a:cubicBezTo>
                  <a:lnTo>
                    <a:pt x="268" y="1868"/>
                  </a:lnTo>
                  <a:lnTo>
                    <a:pt x="201" y="67"/>
                  </a:lnTo>
                  <a:cubicBezTo>
                    <a:pt x="201" y="34"/>
                    <a:pt x="168" y="0"/>
                    <a:pt x="1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2142;p34"/>
            <p:cNvSpPr/>
            <p:nvPr/>
          </p:nvSpPr>
          <p:spPr>
            <a:xfrm>
              <a:off x="5038163" y="3647650"/>
              <a:ext cx="4175" cy="23375"/>
            </a:xfrm>
            <a:custGeom>
              <a:avLst/>
              <a:gdLst/>
              <a:ahLst/>
              <a:cxnLst/>
              <a:rect l="l" t="t" r="r" b="b"/>
              <a:pathLst>
                <a:path w="167" h="935" extrusionOk="0">
                  <a:moveTo>
                    <a:pt x="67" y="0"/>
                  </a:moveTo>
                  <a:cubicBezTo>
                    <a:pt x="67" y="0"/>
                    <a:pt x="67" y="0"/>
                    <a:pt x="67" y="34"/>
                  </a:cubicBezTo>
                  <a:lnTo>
                    <a:pt x="0" y="467"/>
                  </a:lnTo>
                  <a:lnTo>
                    <a:pt x="67" y="901"/>
                  </a:lnTo>
                  <a:cubicBezTo>
                    <a:pt x="67" y="934"/>
                    <a:pt x="67" y="934"/>
                    <a:pt x="67" y="934"/>
                  </a:cubicBezTo>
                  <a:cubicBezTo>
                    <a:pt x="100" y="934"/>
                    <a:pt x="100" y="934"/>
                    <a:pt x="100" y="901"/>
                  </a:cubicBezTo>
                  <a:lnTo>
                    <a:pt x="167" y="467"/>
                  </a:lnTo>
                  <a:lnTo>
                    <a:pt x="100" y="34"/>
                  </a:lnTo>
                  <a:cubicBezTo>
                    <a:pt x="100" y="0"/>
                    <a:pt x="100" y="0"/>
                    <a:pt x="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2143;p34"/>
            <p:cNvSpPr/>
            <p:nvPr/>
          </p:nvSpPr>
          <p:spPr>
            <a:xfrm>
              <a:off x="5120713" y="3605100"/>
              <a:ext cx="6700" cy="77600"/>
            </a:xfrm>
            <a:custGeom>
              <a:avLst/>
              <a:gdLst/>
              <a:ahLst/>
              <a:cxnLst/>
              <a:rect l="l" t="t" r="r" b="b"/>
              <a:pathLst>
                <a:path w="268" h="3104" extrusionOk="0">
                  <a:moveTo>
                    <a:pt x="134" y="1"/>
                  </a:moveTo>
                  <a:cubicBezTo>
                    <a:pt x="67" y="1"/>
                    <a:pt x="34" y="68"/>
                    <a:pt x="34" y="101"/>
                  </a:cubicBezTo>
                  <a:lnTo>
                    <a:pt x="1" y="2169"/>
                  </a:lnTo>
                  <a:lnTo>
                    <a:pt x="34" y="3003"/>
                  </a:lnTo>
                  <a:cubicBezTo>
                    <a:pt x="34" y="3036"/>
                    <a:pt x="67" y="3103"/>
                    <a:pt x="134" y="3103"/>
                  </a:cubicBezTo>
                  <a:cubicBezTo>
                    <a:pt x="167" y="3103"/>
                    <a:pt x="201" y="3070"/>
                    <a:pt x="201" y="3003"/>
                  </a:cubicBezTo>
                  <a:lnTo>
                    <a:pt x="267" y="2169"/>
                  </a:lnTo>
                  <a:lnTo>
                    <a:pt x="201" y="101"/>
                  </a:lnTo>
                  <a:cubicBezTo>
                    <a:pt x="201" y="68"/>
                    <a:pt x="167" y="1"/>
                    <a:pt x="1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2144;p34"/>
            <p:cNvSpPr/>
            <p:nvPr/>
          </p:nvSpPr>
          <p:spPr>
            <a:xfrm>
              <a:off x="5128213" y="3600950"/>
              <a:ext cx="7525" cy="81750"/>
            </a:xfrm>
            <a:custGeom>
              <a:avLst/>
              <a:gdLst/>
              <a:ahLst/>
              <a:cxnLst/>
              <a:rect l="l" t="t" r="r" b="b"/>
              <a:pathLst>
                <a:path w="301" h="3270" extrusionOk="0">
                  <a:moveTo>
                    <a:pt x="134" y="0"/>
                  </a:moveTo>
                  <a:cubicBezTo>
                    <a:pt x="101" y="0"/>
                    <a:pt x="34" y="34"/>
                    <a:pt x="34" y="100"/>
                  </a:cubicBezTo>
                  <a:lnTo>
                    <a:pt x="1" y="2335"/>
                  </a:lnTo>
                  <a:lnTo>
                    <a:pt x="34" y="3136"/>
                  </a:lnTo>
                  <a:cubicBezTo>
                    <a:pt x="34" y="3202"/>
                    <a:pt x="67" y="3269"/>
                    <a:pt x="134" y="3269"/>
                  </a:cubicBezTo>
                  <a:cubicBezTo>
                    <a:pt x="201" y="3269"/>
                    <a:pt x="234" y="3202"/>
                    <a:pt x="234" y="3136"/>
                  </a:cubicBezTo>
                  <a:lnTo>
                    <a:pt x="301" y="2335"/>
                  </a:lnTo>
                  <a:lnTo>
                    <a:pt x="234" y="100"/>
                  </a:lnTo>
                  <a:cubicBezTo>
                    <a:pt x="234" y="34"/>
                    <a:pt x="201" y="0"/>
                    <a:pt x="1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2145;p34"/>
            <p:cNvSpPr/>
            <p:nvPr/>
          </p:nvSpPr>
          <p:spPr>
            <a:xfrm>
              <a:off x="5112363" y="3613450"/>
              <a:ext cx="6700" cy="69250"/>
            </a:xfrm>
            <a:custGeom>
              <a:avLst/>
              <a:gdLst/>
              <a:ahLst/>
              <a:cxnLst/>
              <a:rect l="l" t="t" r="r" b="b"/>
              <a:pathLst>
                <a:path w="268" h="2770" extrusionOk="0">
                  <a:moveTo>
                    <a:pt x="134" y="1"/>
                  </a:moveTo>
                  <a:cubicBezTo>
                    <a:pt x="101" y="1"/>
                    <a:pt x="34" y="67"/>
                    <a:pt x="34" y="101"/>
                  </a:cubicBezTo>
                  <a:lnTo>
                    <a:pt x="1" y="1835"/>
                  </a:lnTo>
                  <a:lnTo>
                    <a:pt x="34" y="2669"/>
                  </a:lnTo>
                  <a:cubicBezTo>
                    <a:pt x="34" y="2736"/>
                    <a:pt x="101" y="2769"/>
                    <a:pt x="134" y="2769"/>
                  </a:cubicBezTo>
                  <a:cubicBezTo>
                    <a:pt x="201" y="2769"/>
                    <a:pt x="234" y="2736"/>
                    <a:pt x="234" y="2669"/>
                  </a:cubicBezTo>
                  <a:lnTo>
                    <a:pt x="268" y="1835"/>
                  </a:lnTo>
                  <a:lnTo>
                    <a:pt x="234" y="101"/>
                  </a:lnTo>
                  <a:cubicBezTo>
                    <a:pt x="234" y="67"/>
                    <a:pt x="201" y="1"/>
                    <a:pt x="1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2146;p34"/>
            <p:cNvSpPr/>
            <p:nvPr/>
          </p:nvSpPr>
          <p:spPr>
            <a:xfrm>
              <a:off x="6933663" y="4610825"/>
              <a:ext cx="115950" cy="113450"/>
            </a:xfrm>
            <a:custGeom>
              <a:avLst/>
              <a:gdLst/>
              <a:ahLst/>
              <a:cxnLst/>
              <a:rect l="l" t="t" r="r" b="b"/>
              <a:pathLst>
                <a:path w="4638" h="4538" extrusionOk="0">
                  <a:moveTo>
                    <a:pt x="902" y="1"/>
                  </a:moveTo>
                  <a:cubicBezTo>
                    <a:pt x="635" y="1"/>
                    <a:pt x="368" y="67"/>
                    <a:pt x="134" y="168"/>
                  </a:cubicBezTo>
                  <a:cubicBezTo>
                    <a:pt x="34" y="201"/>
                    <a:pt x="1" y="234"/>
                    <a:pt x="1" y="301"/>
                  </a:cubicBezTo>
                  <a:lnTo>
                    <a:pt x="1" y="4371"/>
                  </a:lnTo>
                  <a:cubicBezTo>
                    <a:pt x="1" y="4437"/>
                    <a:pt x="68" y="4504"/>
                    <a:pt x="134" y="4537"/>
                  </a:cubicBezTo>
                  <a:lnTo>
                    <a:pt x="3437" y="4537"/>
                  </a:lnTo>
                  <a:cubicBezTo>
                    <a:pt x="4104" y="4537"/>
                    <a:pt x="4638" y="3937"/>
                    <a:pt x="4638" y="3236"/>
                  </a:cubicBezTo>
                  <a:cubicBezTo>
                    <a:pt x="4638" y="2536"/>
                    <a:pt x="4104" y="1969"/>
                    <a:pt x="3437" y="1969"/>
                  </a:cubicBezTo>
                  <a:cubicBezTo>
                    <a:pt x="3270" y="1969"/>
                    <a:pt x="3137" y="2002"/>
                    <a:pt x="2970" y="2069"/>
                  </a:cubicBezTo>
                  <a:cubicBezTo>
                    <a:pt x="2903" y="901"/>
                    <a:pt x="2002" y="1"/>
                    <a:pt x="9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2147;p34"/>
            <p:cNvSpPr/>
            <p:nvPr/>
          </p:nvSpPr>
          <p:spPr>
            <a:xfrm>
              <a:off x="6853613" y="4649200"/>
              <a:ext cx="8375" cy="74225"/>
            </a:xfrm>
            <a:custGeom>
              <a:avLst/>
              <a:gdLst/>
              <a:ahLst/>
              <a:cxnLst/>
              <a:rect l="l" t="t" r="r" b="b"/>
              <a:pathLst>
                <a:path w="335" h="2969" extrusionOk="0">
                  <a:moveTo>
                    <a:pt x="167" y="0"/>
                  </a:moveTo>
                  <a:cubicBezTo>
                    <a:pt x="134" y="0"/>
                    <a:pt x="101" y="34"/>
                    <a:pt x="101" y="67"/>
                  </a:cubicBezTo>
                  <a:lnTo>
                    <a:pt x="1" y="1801"/>
                  </a:lnTo>
                  <a:lnTo>
                    <a:pt x="101" y="2902"/>
                  </a:lnTo>
                  <a:cubicBezTo>
                    <a:pt x="101" y="2936"/>
                    <a:pt x="134" y="2969"/>
                    <a:pt x="167" y="2969"/>
                  </a:cubicBezTo>
                  <a:cubicBezTo>
                    <a:pt x="201" y="2969"/>
                    <a:pt x="234" y="2936"/>
                    <a:pt x="234" y="2902"/>
                  </a:cubicBezTo>
                  <a:lnTo>
                    <a:pt x="334" y="1801"/>
                  </a:lnTo>
                  <a:lnTo>
                    <a:pt x="234" y="67"/>
                  </a:lnTo>
                  <a:cubicBezTo>
                    <a:pt x="234" y="34"/>
                    <a:pt x="20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2148;p34"/>
            <p:cNvSpPr/>
            <p:nvPr/>
          </p:nvSpPr>
          <p:spPr>
            <a:xfrm>
              <a:off x="6844438" y="4665875"/>
              <a:ext cx="7525" cy="57550"/>
            </a:xfrm>
            <a:custGeom>
              <a:avLst/>
              <a:gdLst/>
              <a:ahLst/>
              <a:cxnLst/>
              <a:rect l="l" t="t" r="r" b="b"/>
              <a:pathLst>
                <a:path w="301" h="2302" extrusionOk="0">
                  <a:moveTo>
                    <a:pt x="134" y="0"/>
                  </a:moveTo>
                  <a:cubicBezTo>
                    <a:pt x="101" y="0"/>
                    <a:pt x="67" y="34"/>
                    <a:pt x="67" y="67"/>
                  </a:cubicBezTo>
                  <a:lnTo>
                    <a:pt x="1" y="1134"/>
                  </a:lnTo>
                  <a:lnTo>
                    <a:pt x="67" y="2235"/>
                  </a:lnTo>
                  <a:cubicBezTo>
                    <a:pt x="67" y="2269"/>
                    <a:pt x="101" y="2302"/>
                    <a:pt x="134" y="2302"/>
                  </a:cubicBezTo>
                  <a:cubicBezTo>
                    <a:pt x="168" y="2302"/>
                    <a:pt x="201" y="2269"/>
                    <a:pt x="201" y="2235"/>
                  </a:cubicBezTo>
                  <a:lnTo>
                    <a:pt x="301" y="1134"/>
                  </a:lnTo>
                  <a:lnTo>
                    <a:pt x="201" y="67"/>
                  </a:lnTo>
                  <a:cubicBezTo>
                    <a:pt x="201" y="34"/>
                    <a:pt x="168" y="0"/>
                    <a:pt x="1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2149;p34"/>
            <p:cNvSpPr/>
            <p:nvPr/>
          </p:nvSpPr>
          <p:spPr>
            <a:xfrm>
              <a:off x="6863613" y="4639175"/>
              <a:ext cx="8375" cy="84250"/>
            </a:xfrm>
            <a:custGeom>
              <a:avLst/>
              <a:gdLst/>
              <a:ahLst/>
              <a:cxnLst/>
              <a:rect l="l" t="t" r="r" b="b"/>
              <a:pathLst>
                <a:path w="335" h="3370" extrusionOk="0">
                  <a:moveTo>
                    <a:pt x="168" y="1"/>
                  </a:moveTo>
                  <a:cubicBezTo>
                    <a:pt x="101" y="1"/>
                    <a:pt x="68" y="34"/>
                    <a:pt x="68" y="68"/>
                  </a:cubicBezTo>
                  <a:lnTo>
                    <a:pt x="1" y="2202"/>
                  </a:lnTo>
                  <a:lnTo>
                    <a:pt x="68" y="3303"/>
                  </a:lnTo>
                  <a:cubicBezTo>
                    <a:pt x="68" y="3337"/>
                    <a:pt x="101" y="3370"/>
                    <a:pt x="168" y="3370"/>
                  </a:cubicBezTo>
                  <a:cubicBezTo>
                    <a:pt x="201" y="3370"/>
                    <a:pt x="234" y="3337"/>
                    <a:pt x="234" y="3303"/>
                  </a:cubicBezTo>
                  <a:lnTo>
                    <a:pt x="335" y="2202"/>
                  </a:lnTo>
                  <a:lnTo>
                    <a:pt x="234" y="68"/>
                  </a:lnTo>
                  <a:cubicBezTo>
                    <a:pt x="234" y="34"/>
                    <a:pt x="201" y="1"/>
                    <a:pt x="1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2150;p34"/>
            <p:cNvSpPr/>
            <p:nvPr/>
          </p:nvSpPr>
          <p:spPr>
            <a:xfrm>
              <a:off x="6816088" y="4669200"/>
              <a:ext cx="6700" cy="48400"/>
            </a:xfrm>
            <a:custGeom>
              <a:avLst/>
              <a:gdLst/>
              <a:ahLst/>
              <a:cxnLst/>
              <a:rect l="l" t="t" r="r" b="b"/>
              <a:pathLst>
                <a:path w="268" h="1936" extrusionOk="0">
                  <a:moveTo>
                    <a:pt x="134" y="1"/>
                  </a:moveTo>
                  <a:cubicBezTo>
                    <a:pt x="101" y="1"/>
                    <a:pt x="101" y="34"/>
                    <a:pt x="67" y="67"/>
                  </a:cubicBezTo>
                  <a:lnTo>
                    <a:pt x="1" y="1001"/>
                  </a:lnTo>
                  <a:lnTo>
                    <a:pt x="67" y="1902"/>
                  </a:lnTo>
                  <a:cubicBezTo>
                    <a:pt x="101" y="1935"/>
                    <a:pt x="101" y="1935"/>
                    <a:pt x="134" y="1935"/>
                  </a:cubicBezTo>
                  <a:cubicBezTo>
                    <a:pt x="134" y="1935"/>
                    <a:pt x="167" y="1935"/>
                    <a:pt x="167" y="1902"/>
                  </a:cubicBezTo>
                  <a:lnTo>
                    <a:pt x="267" y="1001"/>
                  </a:lnTo>
                  <a:lnTo>
                    <a:pt x="167" y="67"/>
                  </a:lnTo>
                  <a:cubicBezTo>
                    <a:pt x="167" y="34"/>
                    <a:pt x="134" y="1"/>
                    <a:pt x="1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2151;p34"/>
            <p:cNvSpPr/>
            <p:nvPr/>
          </p:nvSpPr>
          <p:spPr>
            <a:xfrm>
              <a:off x="6825263" y="4665025"/>
              <a:ext cx="7525" cy="56750"/>
            </a:xfrm>
            <a:custGeom>
              <a:avLst/>
              <a:gdLst/>
              <a:ahLst/>
              <a:cxnLst/>
              <a:rect l="l" t="t" r="r" b="b"/>
              <a:pathLst>
                <a:path w="301" h="2270" extrusionOk="0">
                  <a:moveTo>
                    <a:pt x="134" y="1"/>
                  </a:moveTo>
                  <a:cubicBezTo>
                    <a:pt x="101" y="1"/>
                    <a:pt x="101" y="34"/>
                    <a:pt x="101" y="68"/>
                  </a:cubicBezTo>
                  <a:lnTo>
                    <a:pt x="1" y="1168"/>
                  </a:lnTo>
                  <a:lnTo>
                    <a:pt x="101" y="2236"/>
                  </a:lnTo>
                  <a:cubicBezTo>
                    <a:pt x="101" y="2236"/>
                    <a:pt x="101" y="2269"/>
                    <a:pt x="134" y="2269"/>
                  </a:cubicBezTo>
                  <a:cubicBezTo>
                    <a:pt x="167" y="2269"/>
                    <a:pt x="201" y="2269"/>
                    <a:pt x="201" y="2236"/>
                  </a:cubicBezTo>
                  <a:lnTo>
                    <a:pt x="301" y="1168"/>
                  </a:lnTo>
                  <a:lnTo>
                    <a:pt x="201" y="68"/>
                  </a:lnTo>
                  <a:cubicBezTo>
                    <a:pt x="167" y="34"/>
                    <a:pt x="167" y="1"/>
                    <a:pt x="1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2152;p34"/>
            <p:cNvSpPr/>
            <p:nvPr/>
          </p:nvSpPr>
          <p:spPr>
            <a:xfrm>
              <a:off x="6883638" y="4632525"/>
              <a:ext cx="8350" cy="90900"/>
            </a:xfrm>
            <a:custGeom>
              <a:avLst/>
              <a:gdLst/>
              <a:ahLst/>
              <a:cxnLst/>
              <a:rect l="l" t="t" r="r" b="b"/>
              <a:pathLst>
                <a:path w="334" h="3636" extrusionOk="0">
                  <a:moveTo>
                    <a:pt x="167" y="0"/>
                  </a:moveTo>
                  <a:cubicBezTo>
                    <a:pt x="101" y="0"/>
                    <a:pt x="67" y="33"/>
                    <a:pt x="67" y="100"/>
                  </a:cubicBezTo>
                  <a:lnTo>
                    <a:pt x="1" y="2468"/>
                  </a:lnTo>
                  <a:lnTo>
                    <a:pt x="67" y="3536"/>
                  </a:lnTo>
                  <a:cubicBezTo>
                    <a:pt x="67" y="3603"/>
                    <a:pt x="101" y="3636"/>
                    <a:pt x="167" y="3636"/>
                  </a:cubicBezTo>
                  <a:cubicBezTo>
                    <a:pt x="201" y="3636"/>
                    <a:pt x="234" y="3603"/>
                    <a:pt x="234" y="3536"/>
                  </a:cubicBezTo>
                  <a:lnTo>
                    <a:pt x="334" y="2468"/>
                  </a:lnTo>
                  <a:lnTo>
                    <a:pt x="234" y="100"/>
                  </a:lnTo>
                  <a:cubicBezTo>
                    <a:pt x="234" y="33"/>
                    <a:pt x="20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2153;p34"/>
            <p:cNvSpPr/>
            <p:nvPr/>
          </p:nvSpPr>
          <p:spPr>
            <a:xfrm>
              <a:off x="6834438" y="4664200"/>
              <a:ext cx="7525" cy="59225"/>
            </a:xfrm>
            <a:custGeom>
              <a:avLst/>
              <a:gdLst/>
              <a:ahLst/>
              <a:cxnLst/>
              <a:rect l="l" t="t" r="r" b="b"/>
              <a:pathLst>
                <a:path w="301" h="2369" extrusionOk="0">
                  <a:moveTo>
                    <a:pt x="167" y="1"/>
                  </a:moveTo>
                  <a:cubicBezTo>
                    <a:pt x="134" y="1"/>
                    <a:pt x="101" y="34"/>
                    <a:pt x="101" y="67"/>
                  </a:cubicBezTo>
                  <a:lnTo>
                    <a:pt x="0" y="1201"/>
                  </a:lnTo>
                  <a:lnTo>
                    <a:pt x="101" y="2302"/>
                  </a:lnTo>
                  <a:cubicBezTo>
                    <a:pt x="101" y="2336"/>
                    <a:pt x="134" y="2369"/>
                    <a:pt x="167" y="2369"/>
                  </a:cubicBezTo>
                  <a:cubicBezTo>
                    <a:pt x="201" y="2369"/>
                    <a:pt x="201" y="2336"/>
                    <a:pt x="201" y="2302"/>
                  </a:cubicBezTo>
                  <a:lnTo>
                    <a:pt x="301" y="1201"/>
                  </a:lnTo>
                  <a:lnTo>
                    <a:pt x="201" y="67"/>
                  </a:lnTo>
                  <a:cubicBezTo>
                    <a:pt x="201" y="34"/>
                    <a:pt x="167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2154;p34"/>
            <p:cNvSpPr/>
            <p:nvPr/>
          </p:nvSpPr>
          <p:spPr>
            <a:xfrm>
              <a:off x="6873638" y="4634175"/>
              <a:ext cx="7525" cy="89250"/>
            </a:xfrm>
            <a:custGeom>
              <a:avLst/>
              <a:gdLst/>
              <a:ahLst/>
              <a:cxnLst/>
              <a:rect l="l" t="t" r="r" b="b"/>
              <a:pathLst>
                <a:path w="301" h="3570" extrusionOk="0">
                  <a:moveTo>
                    <a:pt x="134" y="1"/>
                  </a:moveTo>
                  <a:cubicBezTo>
                    <a:pt x="100" y="1"/>
                    <a:pt x="67" y="34"/>
                    <a:pt x="67" y="101"/>
                  </a:cubicBezTo>
                  <a:lnTo>
                    <a:pt x="0" y="2402"/>
                  </a:lnTo>
                  <a:lnTo>
                    <a:pt x="67" y="3470"/>
                  </a:lnTo>
                  <a:cubicBezTo>
                    <a:pt x="67" y="3537"/>
                    <a:pt x="100" y="3570"/>
                    <a:pt x="134" y="3570"/>
                  </a:cubicBezTo>
                  <a:cubicBezTo>
                    <a:pt x="200" y="3570"/>
                    <a:pt x="234" y="3537"/>
                    <a:pt x="234" y="3470"/>
                  </a:cubicBezTo>
                  <a:lnTo>
                    <a:pt x="300" y="2402"/>
                  </a:lnTo>
                  <a:lnTo>
                    <a:pt x="234" y="101"/>
                  </a:lnTo>
                  <a:cubicBezTo>
                    <a:pt x="234" y="34"/>
                    <a:pt x="200" y="1"/>
                    <a:pt x="1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2155;p34"/>
            <p:cNvSpPr/>
            <p:nvPr/>
          </p:nvSpPr>
          <p:spPr>
            <a:xfrm>
              <a:off x="6893638" y="4633350"/>
              <a:ext cx="8375" cy="90075"/>
            </a:xfrm>
            <a:custGeom>
              <a:avLst/>
              <a:gdLst/>
              <a:ahLst/>
              <a:cxnLst/>
              <a:rect l="l" t="t" r="r" b="b"/>
              <a:pathLst>
                <a:path w="335" h="3603" extrusionOk="0">
                  <a:moveTo>
                    <a:pt x="134" y="0"/>
                  </a:moveTo>
                  <a:cubicBezTo>
                    <a:pt x="101" y="0"/>
                    <a:pt x="34" y="67"/>
                    <a:pt x="34" y="134"/>
                  </a:cubicBezTo>
                  <a:lnTo>
                    <a:pt x="1" y="2435"/>
                  </a:lnTo>
                  <a:lnTo>
                    <a:pt x="34" y="3503"/>
                  </a:lnTo>
                  <a:cubicBezTo>
                    <a:pt x="34" y="3570"/>
                    <a:pt x="101" y="3603"/>
                    <a:pt x="134" y="3603"/>
                  </a:cubicBezTo>
                  <a:cubicBezTo>
                    <a:pt x="201" y="3603"/>
                    <a:pt x="268" y="3570"/>
                    <a:pt x="268" y="3503"/>
                  </a:cubicBezTo>
                  <a:lnTo>
                    <a:pt x="334" y="2435"/>
                  </a:lnTo>
                  <a:lnTo>
                    <a:pt x="268" y="134"/>
                  </a:lnTo>
                  <a:cubicBezTo>
                    <a:pt x="268" y="67"/>
                    <a:pt x="201" y="0"/>
                    <a:pt x="1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2156;p34"/>
            <p:cNvSpPr/>
            <p:nvPr/>
          </p:nvSpPr>
          <p:spPr>
            <a:xfrm>
              <a:off x="6807763" y="4678375"/>
              <a:ext cx="5850" cy="30875"/>
            </a:xfrm>
            <a:custGeom>
              <a:avLst/>
              <a:gdLst/>
              <a:ahLst/>
              <a:cxnLst/>
              <a:rect l="l" t="t" r="r" b="b"/>
              <a:pathLst>
                <a:path w="234" h="1235" extrusionOk="0">
                  <a:moveTo>
                    <a:pt x="100" y="1"/>
                  </a:moveTo>
                  <a:cubicBezTo>
                    <a:pt x="67" y="1"/>
                    <a:pt x="67" y="34"/>
                    <a:pt x="67" y="34"/>
                  </a:cubicBezTo>
                  <a:lnTo>
                    <a:pt x="0" y="634"/>
                  </a:lnTo>
                  <a:lnTo>
                    <a:pt x="67" y="1202"/>
                  </a:lnTo>
                  <a:cubicBezTo>
                    <a:pt x="67" y="1235"/>
                    <a:pt x="100" y="1235"/>
                    <a:pt x="100" y="1235"/>
                  </a:cubicBezTo>
                  <a:cubicBezTo>
                    <a:pt x="133" y="1235"/>
                    <a:pt x="133" y="1235"/>
                    <a:pt x="133" y="1202"/>
                  </a:cubicBezTo>
                  <a:lnTo>
                    <a:pt x="234" y="634"/>
                  </a:lnTo>
                  <a:lnTo>
                    <a:pt x="133" y="34"/>
                  </a:lnTo>
                  <a:cubicBezTo>
                    <a:pt x="133" y="34"/>
                    <a:pt x="133" y="1"/>
                    <a:pt x="1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2157;p34"/>
            <p:cNvSpPr/>
            <p:nvPr/>
          </p:nvSpPr>
          <p:spPr>
            <a:xfrm>
              <a:off x="6913663" y="4625000"/>
              <a:ext cx="8350" cy="99275"/>
            </a:xfrm>
            <a:custGeom>
              <a:avLst/>
              <a:gdLst/>
              <a:ahLst/>
              <a:cxnLst/>
              <a:rect l="l" t="t" r="r" b="b"/>
              <a:pathLst>
                <a:path w="334" h="3971" extrusionOk="0">
                  <a:moveTo>
                    <a:pt x="167" y="1"/>
                  </a:moveTo>
                  <a:cubicBezTo>
                    <a:pt x="100" y="1"/>
                    <a:pt x="34" y="34"/>
                    <a:pt x="34" y="101"/>
                  </a:cubicBezTo>
                  <a:lnTo>
                    <a:pt x="0" y="2769"/>
                  </a:lnTo>
                  <a:lnTo>
                    <a:pt x="34" y="3837"/>
                  </a:lnTo>
                  <a:cubicBezTo>
                    <a:pt x="34" y="3904"/>
                    <a:pt x="100" y="3970"/>
                    <a:pt x="167" y="3970"/>
                  </a:cubicBezTo>
                  <a:cubicBezTo>
                    <a:pt x="234" y="3970"/>
                    <a:pt x="301" y="3904"/>
                    <a:pt x="301" y="3837"/>
                  </a:cubicBezTo>
                  <a:lnTo>
                    <a:pt x="334" y="2769"/>
                  </a:lnTo>
                  <a:lnTo>
                    <a:pt x="301" y="101"/>
                  </a:lnTo>
                  <a:cubicBezTo>
                    <a:pt x="301" y="34"/>
                    <a:pt x="234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2158;p34"/>
            <p:cNvSpPr/>
            <p:nvPr/>
          </p:nvSpPr>
          <p:spPr>
            <a:xfrm>
              <a:off x="6922838" y="4618325"/>
              <a:ext cx="10025" cy="105100"/>
            </a:xfrm>
            <a:custGeom>
              <a:avLst/>
              <a:gdLst/>
              <a:ahLst/>
              <a:cxnLst/>
              <a:rect l="l" t="t" r="r" b="b"/>
              <a:pathLst>
                <a:path w="401" h="4204" extrusionOk="0">
                  <a:moveTo>
                    <a:pt x="200" y="1"/>
                  </a:moveTo>
                  <a:cubicBezTo>
                    <a:pt x="134" y="1"/>
                    <a:pt x="67" y="68"/>
                    <a:pt x="67" y="134"/>
                  </a:cubicBezTo>
                  <a:lnTo>
                    <a:pt x="0" y="3036"/>
                  </a:lnTo>
                  <a:lnTo>
                    <a:pt x="67" y="4071"/>
                  </a:lnTo>
                  <a:cubicBezTo>
                    <a:pt x="67" y="4137"/>
                    <a:pt x="134" y="4204"/>
                    <a:pt x="200" y="4204"/>
                  </a:cubicBezTo>
                  <a:cubicBezTo>
                    <a:pt x="267" y="4204"/>
                    <a:pt x="334" y="4137"/>
                    <a:pt x="334" y="4071"/>
                  </a:cubicBezTo>
                  <a:lnTo>
                    <a:pt x="401" y="3036"/>
                  </a:lnTo>
                  <a:lnTo>
                    <a:pt x="334" y="134"/>
                  </a:lnTo>
                  <a:cubicBezTo>
                    <a:pt x="334" y="68"/>
                    <a:pt x="267" y="1"/>
                    <a:pt x="2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2159;p34"/>
            <p:cNvSpPr/>
            <p:nvPr/>
          </p:nvSpPr>
          <p:spPr>
            <a:xfrm>
              <a:off x="6903663" y="4635850"/>
              <a:ext cx="8350" cy="87575"/>
            </a:xfrm>
            <a:custGeom>
              <a:avLst/>
              <a:gdLst/>
              <a:ahLst/>
              <a:cxnLst/>
              <a:rect l="l" t="t" r="r" b="b"/>
              <a:pathLst>
                <a:path w="334" h="3503" extrusionOk="0">
                  <a:moveTo>
                    <a:pt x="167" y="0"/>
                  </a:moveTo>
                  <a:cubicBezTo>
                    <a:pt x="100" y="0"/>
                    <a:pt x="33" y="34"/>
                    <a:pt x="33" y="101"/>
                  </a:cubicBezTo>
                  <a:lnTo>
                    <a:pt x="0" y="2335"/>
                  </a:lnTo>
                  <a:lnTo>
                    <a:pt x="33" y="3403"/>
                  </a:lnTo>
                  <a:cubicBezTo>
                    <a:pt x="33" y="3470"/>
                    <a:pt x="100" y="3503"/>
                    <a:pt x="167" y="3503"/>
                  </a:cubicBezTo>
                  <a:cubicBezTo>
                    <a:pt x="234" y="3503"/>
                    <a:pt x="267" y="3470"/>
                    <a:pt x="267" y="3403"/>
                  </a:cubicBezTo>
                  <a:lnTo>
                    <a:pt x="334" y="2335"/>
                  </a:lnTo>
                  <a:lnTo>
                    <a:pt x="267" y="101"/>
                  </a:lnTo>
                  <a:cubicBezTo>
                    <a:pt x="267" y="34"/>
                    <a:pt x="234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2160;p34"/>
            <p:cNvSpPr/>
            <p:nvPr/>
          </p:nvSpPr>
          <p:spPr>
            <a:xfrm>
              <a:off x="5269988" y="3347425"/>
              <a:ext cx="35875" cy="62575"/>
            </a:xfrm>
            <a:custGeom>
              <a:avLst/>
              <a:gdLst/>
              <a:ahLst/>
              <a:cxnLst/>
              <a:rect l="l" t="t" r="r" b="b"/>
              <a:pathLst>
                <a:path w="1435" h="2503" extrusionOk="0">
                  <a:moveTo>
                    <a:pt x="868" y="1"/>
                  </a:moveTo>
                  <a:lnTo>
                    <a:pt x="0" y="1535"/>
                  </a:lnTo>
                  <a:lnTo>
                    <a:pt x="568" y="2502"/>
                  </a:lnTo>
                  <a:lnTo>
                    <a:pt x="1135" y="2502"/>
                  </a:lnTo>
                  <a:lnTo>
                    <a:pt x="601" y="1535"/>
                  </a:lnTo>
                  <a:lnTo>
                    <a:pt x="143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2161;p34"/>
            <p:cNvSpPr/>
            <p:nvPr/>
          </p:nvSpPr>
          <p:spPr>
            <a:xfrm>
              <a:off x="5247463" y="3359100"/>
              <a:ext cx="24225" cy="32550"/>
            </a:xfrm>
            <a:custGeom>
              <a:avLst/>
              <a:gdLst/>
              <a:ahLst/>
              <a:cxnLst/>
              <a:rect l="l" t="t" r="r" b="b"/>
              <a:pathLst>
                <a:path w="969" h="1302" extrusionOk="0">
                  <a:moveTo>
                    <a:pt x="101" y="1"/>
                  </a:moveTo>
                  <a:lnTo>
                    <a:pt x="434" y="568"/>
                  </a:lnTo>
                  <a:lnTo>
                    <a:pt x="1" y="1302"/>
                  </a:lnTo>
                  <a:lnTo>
                    <a:pt x="535" y="1302"/>
                  </a:lnTo>
                  <a:lnTo>
                    <a:pt x="968" y="568"/>
                  </a:lnTo>
                  <a:lnTo>
                    <a:pt x="66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2162;p34"/>
            <p:cNvSpPr/>
            <p:nvPr/>
          </p:nvSpPr>
          <p:spPr>
            <a:xfrm>
              <a:off x="5701138" y="2681950"/>
              <a:ext cx="35875" cy="63400"/>
            </a:xfrm>
            <a:custGeom>
              <a:avLst/>
              <a:gdLst/>
              <a:ahLst/>
              <a:cxnLst/>
              <a:rect l="l" t="t" r="r" b="b"/>
              <a:pathLst>
                <a:path w="1435" h="2536" extrusionOk="0">
                  <a:moveTo>
                    <a:pt x="867" y="1"/>
                  </a:moveTo>
                  <a:lnTo>
                    <a:pt x="0" y="1535"/>
                  </a:lnTo>
                  <a:lnTo>
                    <a:pt x="534" y="2536"/>
                  </a:lnTo>
                  <a:lnTo>
                    <a:pt x="1134" y="2536"/>
                  </a:lnTo>
                  <a:lnTo>
                    <a:pt x="567" y="1535"/>
                  </a:lnTo>
                  <a:lnTo>
                    <a:pt x="14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2163;p34"/>
            <p:cNvSpPr/>
            <p:nvPr/>
          </p:nvSpPr>
          <p:spPr>
            <a:xfrm>
              <a:off x="5678613" y="2693625"/>
              <a:ext cx="24200" cy="32550"/>
            </a:xfrm>
            <a:custGeom>
              <a:avLst/>
              <a:gdLst/>
              <a:ahLst/>
              <a:cxnLst/>
              <a:rect l="l" t="t" r="r" b="b"/>
              <a:pathLst>
                <a:path w="968" h="1302" extrusionOk="0">
                  <a:moveTo>
                    <a:pt x="101" y="1"/>
                  </a:moveTo>
                  <a:lnTo>
                    <a:pt x="434" y="568"/>
                  </a:lnTo>
                  <a:lnTo>
                    <a:pt x="0" y="1301"/>
                  </a:lnTo>
                  <a:lnTo>
                    <a:pt x="534" y="1301"/>
                  </a:lnTo>
                  <a:lnTo>
                    <a:pt x="968" y="568"/>
                  </a:lnTo>
                  <a:lnTo>
                    <a:pt x="6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2164;p34"/>
            <p:cNvSpPr/>
            <p:nvPr/>
          </p:nvSpPr>
          <p:spPr>
            <a:xfrm>
              <a:off x="4968938" y="3652650"/>
              <a:ext cx="35875" cy="62550"/>
            </a:xfrm>
            <a:custGeom>
              <a:avLst/>
              <a:gdLst/>
              <a:ahLst/>
              <a:cxnLst/>
              <a:rect l="l" t="t" r="r" b="b"/>
              <a:pathLst>
                <a:path w="1435" h="2502" extrusionOk="0">
                  <a:moveTo>
                    <a:pt x="868" y="0"/>
                  </a:moveTo>
                  <a:lnTo>
                    <a:pt x="1" y="1535"/>
                  </a:lnTo>
                  <a:lnTo>
                    <a:pt x="568" y="2502"/>
                  </a:lnTo>
                  <a:lnTo>
                    <a:pt x="1135" y="2502"/>
                  </a:lnTo>
                  <a:lnTo>
                    <a:pt x="601" y="1535"/>
                  </a:lnTo>
                  <a:lnTo>
                    <a:pt x="143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2165;p34"/>
            <p:cNvSpPr/>
            <p:nvPr/>
          </p:nvSpPr>
          <p:spPr>
            <a:xfrm>
              <a:off x="4946413" y="3664325"/>
              <a:ext cx="24225" cy="31700"/>
            </a:xfrm>
            <a:custGeom>
              <a:avLst/>
              <a:gdLst/>
              <a:ahLst/>
              <a:cxnLst/>
              <a:rect l="l" t="t" r="r" b="b"/>
              <a:pathLst>
                <a:path w="969" h="1268" extrusionOk="0">
                  <a:moveTo>
                    <a:pt x="101" y="0"/>
                  </a:moveTo>
                  <a:lnTo>
                    <a:pt x="435" y="567"/>
                  </a:lnTo>
                  <a:lnTo>
                    <a:pt x="1" y="1268"/>
                  </a:lnTo>
                  <a:lnTo>
                    <a:pt x="568" y="1268"/>
                  </a:lnTo>
                  <a:lnTo>
                    <a:pt x="968" y="567"/>
                  </a:lnTo>
                  <a:lnTo>
                    <a:pt x="66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2166;p34"/>
            <p:cNvSpPr/>
            <p:nvPr/>
          </p:nvSpPr>
          <p:spPr>
            <a:xfrm>
              <a:off x="7824313" y="3496700"/>
              <a:ext cx="23375" cy="40875"/>
            </a:xfrm>
            <a:custGeom>
              <a:avLst/>
              <a:gdLst/>
              <a:ahLst/>
              <a:cxnLst/>
              <a:rect l="l" t="t" r="r" b="b"/>
              <a:pathLst>
                <a:path w="935" h="1635" extrusionOk="0">
                  <a:moveTo>
                    <a:pt x="567" y="1"/>
                  </a:moveTo>
                  <a:lnTo>
                    <a:pt x="0" y="1001"/>
                  </a:lnTo>
                  <a:lnTo>
                    <a:pt x="367" y="1635"/>
                  </a:lnTo>
                  <a:lnTo>
                    <a:pt x="734" y="1635"/>
                  </a:lnTo>
                  <a:lnTo>
                    <a:pt x="367" y="1001"/>
                  </a:lnTo>
                  <a:lnTo>
                    <a:pt x="9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2167;p34"/>
            <p:cNvSpPr/>
            <p:nvPr/>
          </p:nvSpPr>
          <p:spPr>
            <a:xfrm>
              <a:off x="7809288" y="3504200"/>
              <a:ext cx="15875" cy="20875"/>
            </a:xfrm>
            <a:custGeom>
              <a:avLst/>
              <a:gdLst/>
              <a:ahLst/>
              <a:cxnLst/>
              <a:rect l="l" t="t" r="r" b="b"/>
              <a:pathLst>
                <a:path w="635" h="835" extrusionOk="0">
                  <a:moveTo>
                    <a:pt x="101" y="1"/>
                  </a:moveTo>
                  <a:lnTo>
                    <a:pt x="301" y="368"/>
                  </a:lnTo>
                  <a:lnTo>
                    <a:pt x="1" y="835"/>
                  </a:lnTo>
                  <a:lnTo>
                    <a:pt x="368" y="835"/>
                  </a:lnTo>
                  <a:lnTo>
                    <a:pt x="635" y="368"/>
                  </a:lnTo>
                  <a:lnTo>
                    <a:pt x="43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2168;p34"/>
            <p:cNvSpPr/>
            <p:nvPr/>
          </p:nvSpPr>
          <p:spPr>
            <a:xfrm>
              <a:off x="7052088" y="4334800"/>
              <a:ext cx="23375" cy="40875"/>
            </a:xfrm>
            <a:custGeom>
              <a:avLst/>
              <a:gdLst/>
              <a:ahLst/>
              <a:cxnLst/>
              <a:rect l="l" t="t" r="r" b="b"/>
              <a:pathLst>
                <a:path w="935" h="1635" extrusionOk="0">
                  <a:moveTo>
                    <a:pt x="568" y="1"/>
                  </a:moveTo>
                  <a:lnTo>
                    <a:pt x="1" y="1001"/>
                  </a:lnTo>
                  <a:lnTo>
                    <a:pt x="368" y="1635"/>
                  </a:lnTo>
                  <a:lnTo>
                    <a:pt x="735" y="1635"/>
                  </a:lnTo>
                  <a:lnTo>
                    <a:pt x="401" y="1001"/>
                  </a:lnTo>
                  <a:lnTo>
                    <a:pt x="93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2169;p34"/>
            <p:cNvSpPr/>
            <p:nvPr/>
          </p:nvSpPr>
          <p:spPr>
            <a:xfrm>
              <a:off x="7037913" y="4342300"/>
              <a:ext cx="15875" cy="20875"/>
            </a:xfrm>
            <a:custGeom>
              <a:avLst/>
              <a:gdLst/>
              <a:ahLst/>
              <a:cxnLst/>
              <a:rect l="l" t="t" r="r" b="b"/>
              <a:pathLst>
                <a:path w="635" h="835" extrusionOk="0">
                  <a:moveTo>
                    <a:pt x="67" y="1"/>
                  </a:moveTo>
                  <a:lnTo>
                    <a:pt x="267" y="368"/>
                  </a:lnTo>
                  <a:lnTo>
                    <a:pt x="1" y="835"/>
                  </a:lnTo>
                  <a:lnTo>
                    <a:pt x="334" y="835"/>
                  </a:lnTo>
                  <a:lnTo>
                    <a:pt x="634" y="368"/>
                  </a:lnTo>
                  <a:lnTo>
                    <a:pt x="40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2170;p34"/>
            <p:cNvSpPr/>
            <p:nvPr/>
          </p:nvSpPr>
          <p:spPr>
            <a:xfrm>
              <a:off x="7052088" y="4104625"/>
              <a:ext cx="23375" cy="40900"/>
            </a:xfrm>
            <a:custGeom>
              <a:avLst/>
              <a:gdLst/>
              <a:ahLst/>
              <a:cxnLst/>
              <a:rect l="l" t="t" r="r" b="b"/>
              <a:pathLst>
                <a:path w="935" h="1636" extrusionOk="0">
                  <a:moveTo>
                    <a:pt x="568" y="1"/>
                  </a:moveTo>
                  <a:lnTo>
                    <a:pt x="1" y="1002"/>
                  </a:lnTo>
                  <a:lnTo>
                    <a:pt x="368" y="1635"/>
                  </a:lnTo>
                  <a:lnTo>
                    <a:pt x="735" y="1635"/>
                  </a:lnTo>
                  <a:lnTo>
                    <a:pt x="401" y="1002"/>
                  </a:lnTo>
                  <a:lnTo>
                    <a:pt x="93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2171;p34"/>
            <p:cNvSpPr/>
            <p:nvPr/>
          </p:nvSpPr>
          <p:spPr>
            <a:xfrm>
              <a:off x="7037913" y="4112150"/>
              <a:ext cx="15875" cy="20850"/>
            </a:xfrm>
            <a:custGeom>
              <a:avLst/>
              <a:gdLst/>
              <a:ahLst/>
              <a:cxnLst/>
              <a:rect l="l" t="t" r="r" b="b"/>
              <a:pathLst>
                <a:path w="635" h="834" extrusionOk="0">
                  <a:moveTo>
                    <a:pt x="67" y="0"/>
                  </a:moveTo>
                  <a:lnTo>
                    <a:pt x="267" y="367"/>
                  </a:lnTo>
                  <a:lnTo>
                    <a:pt x="1" y="834"/>
                  </a:lnTo>
                  <a:lnTo>
                    <a:pt x="334" y="834"/>
                  </a:lnTo>
                  <a:lnTo>
                    <a:pt x="634" y="367"/>
                  </a:lnTo>
                  <a:lnTo>
                    <a:pt x="40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2172;p34"/>
            <p:cNvSpPr/>
            <p:nvPr/>
          </p:nvSpPr>
          <p:spPr>
            <a:xfrm>
              <a:off x="6308238" y="3929500"/>
              <a:ext cx="23350" cy="40050"/>
            </a:xfrm>
            <a:custGeom>
              <a:avLst/>
              <a:gdLst/>
              <a:ahLst/>
              <a:cxnLst/>
              <a:rect l="l" t="t" r="r" b="b"/>
              <a:pathLst>
                <a:path w="934" h="1602" extrusionOk="0">
                  <a:moveTo>
                    <a:pt x="534" y="1"/>
                  </a:moveTo>
                  <a:lnTo>
                    <a:pt x="0" y="968"/>
                  </a:lnTo>
                  <a:lnTo>
                    <a:pt x="334" y="1602"/>
                  </a:lnTo>
                  <a:lnTo>
                    <a:pt x="734" y="1602"/>
                  </a:lnTo>
                  <a:lnTo>
                    <a:pt x="367" y="968"/>
                  </a:lnTo>
                  <a:lnTo>
                    <a:pt x="9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2173;p34"/>
            <p:cNvSpPr/>
            <p:nvPr/>
          </p:nvSpPr>
          <p:spPr>
            <a:xfrm>
              <a:off x="6293213" y="3937025"/>
              <a:ext cx="15875" cy="20850"/>
            </a:xfrm>
            <a:custGeom>
              <a:avLst/>
              <a:gdLst/>
              <a:ahLst/>
              <a:cxnLst/>
              <a:rect l="l" t="t" r="r" b="b"/>
              <a:pathLst>
                <a:path w="635" h="834" extrusionOk="0">
                  <a:moveTo>
                    <a:pt x="67" y="0"/>
                  </a:moveTo>
                  <a:lnTo>
                    <a:pt x="301" y="367"/>
                  </a:lnTo>
                  <a:lnTo>
                    <a:pt x="1" y="834"/>
                  </a:lnTo>
                  <a:lnTo>
                    <a:pt x="368" y="834"/>
                  </a:lnTo>
                  <a:lnTo>
                    <a:pt x="634" y="367"/>
                  </a:lnTo>
                  <a:lnTo>
                    <a:pt x="43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2174;p34"/>
            <p:cNvSpPr/>
            <p:nvPr/>
          </p:nvSpPr>
          <p:spPr>
            <a:xfrm>
              <a:off x="6416638" y="3226500"/>
              <a:ext cx="23375" cy="40900"/>
            </a:xfrm>
            <a:custGeom>
              <a:avLst/>
              <a:gdLst/>
              <a:ahLst/>
              <a:cxnLst/>
              <a:rect l="l" t="t" r="r" b="b"/>
              <a:pathLst>
                <a:path w="935" h="1636" extrusionOk="0">
                  <a:moveTo>
                    <a:pt x="568" y="1"/>
                  </a:moveTo>
                  <a:lnTo>
                    <a:pt x="1" y="1002"/>
                  </a:lnTo>
                  <a:lnTo>
                    <a:pt x="367" y="1635"/>
                  </a:lnTo>
                  <a:lnTo>
                    <a:pt x="734" y="1635"/>
                  </a:lnTo>
                  <a:lnTo>
                    <a:pt x="367" y="1002"/>
                  </a:lnTo>
                  <a:lnTo>
                    <a:pt x="93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2175;p34"/>
            <p:cNvSpPr/>
            <p:nvPr/>
          </p:nvSpPr>
          <p:spPr>
            <a:xfrm>
              <a:off x="6402463" y="3234025"/>
              <a:ext cx="15875" cy="20850"/>
            </a:xfrm>
            <a:custGeom>
              <a:avLst/>
              <a:gdLst/>
              <a:ahLst/>
              <a:cxnLst/>
              <a:rect l="l" t="t" r="r" b="b"/>
              <a:pathLst>
                <a:path w="635" h="834" extrusionOk="0">
                  <a:moveTo>
                    <a:pt x="67" y="0"/>
                  </a:moveTo>
                  <a:lnTo>
                    <a:pt x="267" y="367"/>
                  </a:lnTo>
                  <a:lnTo>
                    <a:pt x="0" y="834"/>
                  </a:lnTo>
                  <a:lnTo>
                    <a:pt x="334" y="834"/>
                  </a:lnTo>
                  <a:lnTo>
                    <a:pt x="634" y="367"/>
                  </a:lnTo>
                  <a:lnTo>
                    <a:pt x="40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2176;p34"/>
            <p:cNvSpPr/>
            <p:nvPr/>
          </p:nvSpPr>
          <p:spPr>
            <a:xfrm>
              <a:off x="5413413" y="4130500"/>
              <a:ext cx="22550" cy="40050"/>
            </a:xfrm>
            <a:custGeom>
              <a:avLst/>
              <a:gdLst/>
              <a:ahLst/>
              <a:cxnLst/>
              <a:rect l="l" t="t" r="r" b="b"/>
              <a:pathLst>
                <a:path w="902" h="1602" extrusionOk="0">
                  <a:moveTo>
                    <a:pt x="535" y="0"/>
                  </a:moveTo>
                  <a:lnTo>
                    <a:pt x="1" y="967"/>
                  </a:lnTo>
                  <a:lnTo>
                    <a:pt x="334" y="1601"/>
                  </a:lnTo>
                  <a:lnTo>
                    <a:pt x="735" y="1601"/>
                  </a:lnTo>
                  <a:lnTo>
                    <a:pt x="368" y="967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2177;p34"/>
            <p:cNvSpPr/>
            <p:nvPr/>
          </p:nvSpPr>
          <p:spPr>
            <a:xfrm>
              <a:off x="5398413" y="4137150"/>
              <a:ext cx="15875" cy="20875"/>
            </a:xfrm>
            <a:custGeom>
              <a:avLst/>
              <a:gdLst/>
              <a:ahLst/>
              <a:cxnLst/>
              <a:rect l="l" t="t" r="r" b="b"/>
              <a:pathLst>
                <a:path w="635" h="835" extrusionOk="0">
                  <a:moveTo>
                    <a:pt x="67" y="1"/>
                  </a:moveTo>
                  <a:lnTo>
                    <a:pt x="267" y="401"/>
                  </a:lnTo>
                  <a:lnTo>
                    <a:pt x="0" y="835"/>
                  </a:lnTo>
                  <a:lnTo>
                    <a:pt x="367" y="835"/>
                  </a:lnTo>
                  <a:lnTo>
                    <a:pt x="634" y="401"/>
                  </a:lnTo>
                  <a:lnTo>
                    <a:pt x="4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2178;p34"/>
            <p:cNvSpPr/>
            <p:nvPr/>
          </p:nvSpPr>
          <p:spPr>
            <a:xfrm>
              <a:off x="4961438" y="3201500"/>
              <a:ext cx="23375" cy="40875"/>
            </a:xfrm>
            <a:custGeom>
              <a:avLst/>
              <a:gdLst/>
              <a:ahLst/>
              <a:cxnLst/>
              <a:rect l="l" t="t" r="r" b="b"/>
              <a:pathLst>
                <a:path w="935" h="1635" extrusionOk="0">
                  <a:moveTo>
                    <a:pt x="567" y="0"/>
                  </a:moveTo>
                  <a:lnTo>
                    <a:pt x="0" y="1001"/>
                  </a:lnTo>
                  <a:lnTo>
                    <a:pt x="367" y="1635"/>
                  </a:lnTo>
                  <a:lnTo>
                    <a:pt x="734" y="1635"/>
                  </a:lnTo>
                  <a:lnTo>
                    <a:pt x="367" y="1001"/>
                  </a:lnTo>
                  <a:lnTo>
                    <a:pt x="93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2179;p34"/>
            <p:cNvSpPr/>
            <p:nvPr/>
          </p:nvSpPr>
          <p:spPr>
            <a:xfrm>
              <a:off x="4946413" y="3209000"/>
              <a:ext cx="15875" cy="20875"/>
            </a:xfrm>
            <a:custGeom>
              <a:avLst/>
              <a:gdLst/>
              <a:ahLst/>
              <a:cxnLst/>
              <a:rect l="l" t="t" r="r" b="b"/>
              <a:pathLst>
                <a:path w="635" h="835" extrusionOk="0">
                  <a:moveTo>
                    <a:pt x="101" y="0"/>
                  </a:moveTo>
                  <a:lnTo>
                    <a:pt x="301" y="367"/>
                  </a:lnTo>
                  <a:lnTo>
                    <a:pt x="1" y="834"/>
                  </a:lnTo>
                  <a:lnTo>
                    <a:pt x="368" y="834"/>
                  </a:lnTo>
                  <a:lnTo>
                    <a:pt x="635" y="367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2180;p34"/>
            <p:cNvSpPr/>
            <p:nvPr/>
          </p:nvSpPr>
          <p:spPr>
            <a:xfrm>
              <a:off x="5379238" y="2566025"/>
              <a:ext cx="23375" cy="40900"/>
            </a:xfrm>
            <a:custGeom>
              <a:avLst/>
              <a:gdLst/>
              <a:ahLst/>
              <a:cxnLst/>
              <a:rect l="l" t="t" r="r" b="b"/>
              <a:pathLst>
                <a:path w="935" h="1636" extrusionOk="0">
                  <a:moveTo>
                    <a:pt x="567" y="1"/>
                  </a:moveTo>
                  <a:lnTo>
                    <a:pt x="0" y="1002"/>
                  </a:lnTo>
                  <a:lnTo>
                    <a:pt x="367" y="1635"/>
                  </a:lnTo>
                  <a:lnTo>
                    <a:pt x="734" y="1635"/>
                  </a:lnTo>
                  <a:lnTo>
                    <a:pt x="401" y="1002"/>
                  </a:lnTo>
                  <a:lnTo>
                    <a:pt x="9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2181;p34"/>
            <p:cNvSpPr/>
            <p:nvPr/>
          </p:nvSpPr>
          <p:spPr>
            <a:xfrm>
              <a:off x="5365063" y="2573550"/>
              <a:ext cx="15850" cy="20850"/>
            </a:xfrm>
            <a:custGeom>
              <a:avLst/>
              <a:gdLst/>
              <a:ahLst/>
              <a:cxnLst/>
              <a:rect l="l" t="t" r="r" b="b"/>
              <a:pathLst>
                <a:path w="634" h="834" extrusionOk="0">
                  <a:moveTo>
                    <a:pt x="67" y="0"/>
                  </a:moveTo>
                  <a:lnTo>
                    <a:pt x="267" y="367"/>
                  </a:lnTo>
                  <a:lnTo>
                    <a:pt x="0" y="834"/>
                  </a:lnTo>
                  <a:lnTo>
                    <a:pt x="367" y="834"/>
                  </a:lnTo>
                  <a:lnTo>
                    <a:pt x="634" y="367"/>
                  </a:lnTo>
                  <a:lnTo>
                    <a:pt x="43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2182;p34"/>
            <p:cNvSpPr/>
            <p:nvPr/>
          </p:nvSpPr>
          <p:spPr>
            <a:xfrm>
              <a:off x="5943813" y="2210775"/>
              <a:ext cx="23350" cy="40050"/>
            </a:xfrm>
            <a:custGeom>
              <a:avLst/>
              <a:gdLst/>
              <a:ahLst/>
              <a:cxnLst/>
              <a:rect l="l" t="t" r="r" b="b"/>
              <a:pathLst>
                <a:path w="934" h="1602" extrusionOk="0">
                  <a:moveTo>
                    <a:pt x="567" y="1"/>
                  </a:moveTo>
                  <a:lnTo>
                    <a:pt x="0" y="968"/>
                  </a:lnTo>
                  <a:lnTo>
                    <a:pt x="367" y="1602"/>
                  </a:lnTo>
                  <a:lnTo>
                    <a:pt x="734" y="1602"/>
                  </a:lnTo>
                  <a:lnTo>
                    <a:pt x="400" y="968"/>
                  </a:lnTo>
                  <a:lnTo>
                    <a:pt x="9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2183;p34"/>
            <p:cNvSpPr/>
            <p:nvPr/>
          </p:nvSpPr>
          <p:spPr>
            <a:xfrm>
              <a:off x="5929613" y="2218275"/>
              <a:ext cx="15875" cy="20875"/>
            </a:xfrm>
            <a:custGeom>
              <a:avLst/>
              <a:gdLst/>
              <a:ahLst/>
              <a:cxnLst/>
              <a:rect l="l" t="t" r="r" b="b"/>
              <a:pathLst>
                <a:path w="635" h="835" extrusionOk="0">
                  <a:moveTo>
                    <a:pt x="68" y="1"/>
                  </a:moveTo>
                  <a:lnTo>
                    <a:pt x="268" y="368"/>
                  </a:lnTo>
                  <a:lnTo>
                    <a:pt x="1" y="835"/>
                  </a:lnTo>
                  <a:lnTo>
                    <a:pt x="368" y="835"/>
                  </a:lnTo>
                  <a:lnTo>
                    <a:pt x="635" y="368"/>
                  </a:lnTo>
                  <a:lnTo>
                    <a:pt x="43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2184;p34"/>
            <p:cNvSpPr/>
            <p:nvPr/>
          </p:nvSpPr>
          <p:spPr>
            <a:xfrm>
              <a:off x="7590813" y="3422475"/>
              <a:ext cx="36700" cy="63400"/>
            </a:xfrm>
            <a:custGeom>
              <a:avLst/>
              <a:gdLst/>
              <a:ahLst/>
              <a:cxnLst/>
              <a:rect l="l" t="t" r="r" b="b"/>
              <a:pathLst>
                <a:path w="1468" h="2536" extrusionOk="0">
                  <a:moveTo>
                    <a:pt x="868" y="1"/>
                  </a:moveTo>
                  <a:lnTo>
                    <a:pt x="0" y="1535"/>
                  </a:lnTo>
                  <a:lnTo>
                    <a:pt x="567" y="2536"/>
                  </a:lnTo>
                  <a:lnTo>
                    <a:pt x="1135" y="2536"/>
                  </a:lnTo>
                  <a:lnTo>
                    <a:pt x="601" y="1535"/>
                  </a:lnTo>
                  <a:lnTo>
                    <a:pt x="146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2185;p34"/>
            <p:cNvSpPr/>
            <p:nvPr/>
          </p:nvSpPr>
          <p:spPr>
            <a:xfrm>
              <a:off x="7568288" y="3434150"/>
              <a:ext cx="25050" cy="32550"/>
            </a:xfrm>
            <a:custGeom>
              <a:avLst/>
              <a:gdLst/>
              <a:ahLst/>
              <a:cxnLst/>
              <a:rect l="l" t="t" r="r" b="b"/>
              <a:pathLst>
                <a:path w="1002" h="1302" extrusionOk="0">
                  <a:moveTo>
                    <a:pt x="101" y="1"/>
                  </a:moveTo>
                  <a:lnTo>
                    <a:pt x="434" y="568"/>
                  </a:lnTo>
                  <a:lnTo>
                    <a:pt x="1" y="1302"/>
                  </a:lnTo>
                  <a:lnTo>
                    <a:pt x="568" y="1302"/>
                  </a:lnTo>
                  <a:lnTo>
                    <a:pt x="1001" y="568"/>
                  </a:lnTo>
                  <a:lnTo>
                    <a:pt x="66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2186;p34"/>
            <p:cNvSpPr/>
            <p:nvPr/>
          </p:nvSpPr>
          <p:spPr>
            <a:xfrm>
              <a:off x="5986338" y="37627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300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34"/>
                    <a:pt x="134" y="568"/>
                    <a:pt x="300" y="568"/>
                  </a:cubicBezTo>
                  <a:cubicBezTo>
                    <a:pt x="467" y="568"/>
                    <a:pt x="601" y="434"/>
                    <a:pt x="601" y="301"/>
                  </a:cubicBezTo>
                  <a:cubicBezTo>
                    <a:pt x="601" y="134"/>
                    <a:pt x="467" y="0"/>
                    <a:pt x="3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2187;p34"/>
            <p:cNvSpPr/>
            <p:nvPr/>
          </p:nvSpPr>
          <p:spPr>
            <a:xfrm>
              <a:off x="5986338" y="3741050"/>
              <a:ext cx="35875" cy="35875"/>
            </a:xfrm>
            <a:custGeom>
              <a:avLst/>
              <a:gdLst/>
              <a:ahLst/>
              <a:cxnLst/>
              <a:rect l="l" t="t" r="r" b="b"/>
              <a:pathLst>
                <a:path w="1435" h="1435" extrusionOk="0">
                  <a:moveTo>
                    <a:pt x="0" y="0"/>
                  </a:moveTo>
                  <a:lnTo>
                    <a:pt x="0" y="434"/>
                  </a:lnTo>
                  <a:cubicBezTo>
                    <a:pt x="267" y="434"/>
                    <a:pt x="534" y="534"/>
                    <a:pt x="734" y="734"/>
                  </a:cubicBezTo>
                  <a:cubicBezTo>
                    <a:pt x="901" y="901"/>
                    <a:pt x="1034" y="1168"/>
                    <a:pt x="1034" y="1435"/>
                  </a:cubicBezTo>
                  <a:lnTo>
                    <a:pt x="1435" y="1435"/>
                  </a:lnTo>
                  <a:cubicBezTo>
                    <a:pt x="1435" y="667"/>
                    <a:pt x="80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2188;p34"/>
            <p:cNvSpPr/>
            <p:nvPr/>
          </p:nvSpPr>
          <p:spPr>
            <a:xfrm>
              <a:off x="5986338" y="3722700"/>
              <a:ext cx="54225" cy="54225"/>
            </a:xfrm>
            <a:custGeom>
              <a:avLst/>
              <a:gdLst/>
              <a:ahLst/>
              <a:cxnLst/>
              <a:rect l="l" t="t" r="r" b="b"/>
              <a:pathLst>
                <a:path w="2169" h="2169" extrusionOk="0">
                  <a:moveTo>
                    <a:pt x="0" y="0"/>
                  </a:moveTo>
                  <a:lnTo>
                    <a:pt x="0" y="434"/>
                  </a:lnTo>
                  <a:cubicBezTo>
                    <a:pt x="968" y="434"/>
                    <a:pt x="1768" y="1201"/>
                    <a:pt x="1768" y="2169"/>
                  </a:cubicBezTo>
                  <a:lnTo>
                    <a:pt x="2168" y="2169"/>
                  </a:lnTo>
                  <a:cubicBezTo>
                    <a:pt x="2168" y="968"/>
                    <a:pt x="120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2189;p34"/>
            <p:cNvSpPr/>
            <p:nvPr/>
          </p:nvSpPr>
          <p:spPr>
            <a:xfrm>
              <a:off x="5124038" y="337662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301" y="0"/>
                  </a:moveTo>
                  <a:cubicBezTo>
                    <a:pt x="134" y="0"/>
                    <a:pt x="1" y="134"/>
                    <a:pt x="1" y="300"/>
                  </a:cubicBezTo>
                  <a:cubicBezTo>
                    <a:pt x="1" y="467"/>
                    <a:pt x="134" y="567"/>
                    <a:pt x="301" y="567"/>
                  </a:cubicBezTo>
                  <a:cubicBezTo>
                    <a:pt x="468" y="567"/>
                    <a:pt x="601" y="467"/>
                    <a:pt x="601" y="300"/>
                  </a:cubicBezTo>
                  <a:cubicBezTo>
                    <a:pt x="601" y="134"/>
                    <a:pt x="468" y="0"/>
                    <a:pt x="3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2190;p34"/>
            <p:cNvSpPr/>
            <p:nvPr/>
          </p:nvSpPr>
          <p:spPr>
            <a:xfrm>
              <a:off x="5124038" y="3354925"/>
              <a:ext cx="35900" cy="35900"/>
            </a:xfrm>
            <a:custGeom>
              <a:avLst/>
              <a:gdLst/>
              <a:ahLst/>
              <a:cxnLst/>
              <a:rect l="l" t="t" r="r" b="b"/>
              <a:pathLst>
                <a:path w="1436" h="1436" extrusionOk="0">
                  <a:moveTo>
                    <a:pt x="1" y="1"/>
                  </a:moveTo>
                  <a:lnTo>
                    <a:pt x="1" y="434"/>
                  </a:lnTo>
                  <a:cubicBezTo>
                    <a:pt x="268" y="434"/>
                    <a:pt x="535" y="535"/>
                    <a:pt x="735" y="735"/>
                  </a:cubicBezTo>
                  <a:cubicBezTo>
                    <a:pt x="935" y="935"/>
                    <a:pt x="1035" y="1168"/>
                    <a:pt x="1035" y="1435"/>
                  </a:cubicBezTo>
                  <a:lnTo>
                    <a:pt x="1435" y="1435"/>
                  </a:lnTo>
                  <a:cubicBezTo>
                    <a:pt x="1435" y="668"/>
                    <a:pt x="802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2191;p34"/>
            <p:cNvSpPr/>
            <p:nvPr/>
          </p:nvSpPr>
          <p:spPr>
            <a:xfrm>
              <a:off x="5124038" y="3336575"/>
              <a:ext cx="55075" cy="54250"/>
            </a:xfrm>
            <a:custGeom>
              <a:avLst/>
              <a:gdLst/>
              <a:ahLst/>
              <a:cxnLst/>
              <a:rect l="l" t="t" r="r" b="b"/>
              <a:pathLst>
                <a:path w="2203" h="2170" extrusionOk="0">
                  <a:moveTo>
                    <a:pt x="1" y="1"/>
                  </a:moveTo>
                  <a:lnTo>
                    <a:pt x="1" y="435"/>
                  </a:lnTo>
                  <a:cubicBezTo>
                    <a:pt x="1002" y="435"/>
                    <a:pt x="1769" y="1202"/>
                    <a:pt x="1769" y="2169"/>
                  </a:cubicBezTo>
                  <a:lnTo>
                    <a:pt x="2203" y="2169"/>
                  </a:lnTo>
                  <a:cubicBezTo>
                    <a:pt x="2203" y="968"/>
                    <a:pt x="1202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2192;p34"/>
            <p:cNvSpPr/>
            <p:nvPr/>
          </p:nvSpPr>
          <p:spPr>
            <a:xfrm>
              <a:off x="4843838" y="372352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601"/>
                    <a:pt x="301" y="601"/>
                  </a:cubicBezTo>
                  <a:cubicBezTo>
                    <a:pt x="468" y="601"/>
                    <a:pt x="601" y="468"/>
                    <a:pt x="601" y="301"/>
                  </a:cubicBezTo>
                  <a:cubicBezTo>
                    <a:pt x="601" y="134"/>
                    <a:pt x="468" y="1"/>
                    <a:pt x="3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2193;p34"/>
            <p:cNvSpPr/>
            <p:nvPr/>
          </p:nvSpPr>
          <p:spPr>
            <a:xfrm>
              <a:off x="4843838" y="3702675"/>
              <a:ext cx="35900" cy="35875"/>
            </a:xfrm>
            <a:custGeom>
              <a:avLst/>
              <a:gdLst/>
              <a:ahLst/>
              <a:cxnLst/>
              <a:rect l="l" t="t" r="r" b="b"/>
              <a:pathLst>
                <a:path w="1436" h="1435" extrusionOk="0">
                  <a:moveTo>
                    <a:pt x="1" y="1"/>
                  </a:moveTo>
                  <a:lnTo>
                    <a:pt x="1" y="401"/>
                  </a:lnTo>
                  <a:cubicBezTo>
                    <a:pt x="268" y="401"/>
                    <a:pt x="535" y="501"/>
                    <a:pt x="735" y="701"/>
                  </a:cubicBezTo>
                  <a:cubicBezTo>
                    <a:pt x="935" y="901"/>
                    <a:pt x="1035" y="1135"/>
                    <a:pt x="1035" y="1435"/>
                  </a:cubicBezTo>
                  <a:lnTo>
                    <a:pt x="1435" y="1435"/>
                  </a:lnTo>
                  <a:cubicBezTo>
                    <a:pt x="1435" y="635"/>
                    <a:pt x="802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2194;p34"/>
            <p:cNvSpPr/>
            <p:nvPr/>
          </p:nvSpPr>
          <p:spPr>
            <a:xfrm>
              <a:off x="4843838" y="3683500"/>
              <a:ext cx="55075" cy="55050"/>
            </a:xfrm>
            <a:custGeom>
              <a:avLst/>
              <a:gdLst/>
              <a:ahLst/>
              <a:cxnLst/>
              <a:rect l="l" t="t" r="r" b="b"/>
              <a:pathLst>
                <a:path w="2203" h="2202" extrusionOk="0">
                  <a:moveTo>
                    <a:pt x="1" y="1"/>
                  </a:moveTo>
                  <a:lnTo>
                    <a:pt x="1" y="434"/>
                  </a:lnTo>
                  <a:cubicBezTo>
                    <a:pt x="1002" y="434"/>
                    <a:pt x="1769" y="1235"/>
                    <a:pt x="1769" y="2202"/>
                  </a:cubicBezTo>
                  <a:lnTo>
                    <a:pt x="2203" y="2202"/>
                  </a:lnTo>
                  <a:cubicBezTo>
                    <a:pt x="2203" y="1001"/>
                    <a:pt x="1202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2195;p34"/>
            <p:cNvSpPr/>
            <p:nvPr/>
          </p:nvSpPr>
          <p:spPr>
            <a:xfrm>
              <a:off x="6215663" y="290795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01" y="0"/>
                  </a:moveTo>
                  <a:cubicBezTo>
                    <a:pt x="134" y="0"/>
                    <a:pt x="0" y="134"/>
                    <a:pt x="0" y="301"/>
                  </a:cubicBezTo>
                  <a:cubicBezTo>
                    <a:pt x="0" y="467"/>
                    <a:pt x="134" y="601"/>
                    <a:pt x="301" y="601"/>
                  </a:cubicBezTo>
                  <a:cubicBezTo>
                    <a:pt x="467" y="601"/>
                    <a:pt x="601" y="467"/>
                    <a:pt x="601" y="301"/>
                  </a:cubicBezTo>
                  <a:cubicBezTo>
                    <a:pt x="601" y="134"/>
                    <a:pt x="467" y="0"/>
                    <a:pt x="3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2196;p34"/>
            <p:cNvSpPr/>
            <p:nvPr/>
          </p:nvSpPr>
          <p:spPr>
            <a:xfrm>
              <a:off x="6215663" y="2887100"/>
              <a:ext cx="35875" cy="35875"/>
            </a:xfrm>
            <a:custGeom>
              <a:avLst/>
              <a:gdLst/>
              <a:ahLst/>
              <a:cxnLst/>
              <a:rect l="l" t="t" r="r" b="b"/>
              <a:pathLst>
                <a:path w="1435" h="1435" extrusionOk="0">
                  <a:moveTo>
                    <a:pt x="0" y="0"/>
                  </a:moveTo>
                  <a:lnTo>
                    <a:pt x="0" y="401"/>
                  </a:lnTo>
                  <a:cubicBezTo>
                    <a:pt x="267" y="401"/>
                    <a:pt x="534" y="501"/>
                    <a:pt x="734" y="701"/>
                  </a:cubicBezTo>
                  <a:cubicBezTo>
                    <a:pt x="934" y="901"/>
                    <a:pt x="1035" y="1168"/>
                    <a:pt x="1035" y="1435"/>
                  </a:cubicBezTo>
                  <a:lnTo>
                    <a:pt x="1435" y="1435"/>
                  </a:lnTo>
                  <a:cubicBezTo>
                    <a:pt x="1435" y="634"/>
                    <a:pt x="80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2197;p34"/>
            <p:cNvSpPr/>
            <p:nvPr/>
          </p:nvSpPr>
          <p:spPr>
            <a:xfrm>
              <a:off x="6215663" y="2868750"/>
              <a:ext cx="54225" cy="54225"/>
            </a:xfrm>
            <a:custGeom>
              <a:avLst/>
              <a:gdLst/>
              <a:ahLst/>
              <a:cxnLst/>
              <a:rect l="l" t="t" r="r" b="b"/>
              <a:pathLst>
                <a:path w="2169" h="2169" extrusionOk="0">
                  <a:moveTo>
                    <a:pt x="0" y="1"/>
                  </a:moveTo>
                  <a:lnTo>
                    <a:pt x="0" y="401"/>
                  </a:lnTo>
                  <a:cubicBezTo>
                    <a:pt x="968" y="401"/>
                    <a:pt x="1768" y="1201"/>
                    <a:pt x="1768" y="2169"/>
                  </a:cubicBezTo>
                  <a:lnTo>
                    <a:pt x="2169" y="2169"/>
                  </a:lnTo>
                  <a:cubicBezTo>
                    <a:pt x="2169" y="968"/>
                    <a:pt x="120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2198;p34"/>
            <p:cNvSpPr/>
            <p:nvPr/>
          </p:nvSpPr>
          <p:spPr>
            <a:xfrm>
              <a:off x="6689338" y="2586050"/>
              <a:ext cx="96750" cy="96750"/>
            </a:xfrm>
            <a:custGeom>
              <a:avLst/>
              <a:gdLst/>
              <a:ahLst/>
              <a:cxnLst/>
              <a:rect l="l" t="t" r="r" b="b"/>
              <a:pathLst>
                <a:path w="3870" h="3870" extrusionOk="0">
                  <a:moveTo>
                    <a:pt x="1468" y="868"/>
                  </a:moveTo>
                  <a:cubicBezTo>
                    <a:pt x="1601" y="868"/>
                    <a:pt x="1735" y="1001"/>
                    <a:pt x="1735" y="1135"/>
                  </a:cubicBezTo>
                  <a:cubicBezTo>
                    <a:pt x="1735" y="1268"/>
                    <a:pt x="1601" y="1368"/>
                    <a:pt x="1468" y="1368"/>
                  </a:cubicBezTo>
                  <a:cubicBezTo>
                    <a:pt x="1335" y="1368"/>
                    <a:pt x="1235" y="1268"/>
                    <a:pt x="1235" y="1135"/>
                  </a:cubicBezTo>
                  <a:cubicBezTo>
                    <a:pt x="1235" y="1001"/>
                    <a:pt x="1335" y="868"/>
                    <a:pt x="1468" y="868"/>
                  </a:cubicBezTo>
                  <a:close/>
                  <a:moveTo>
                    <a:pt x="2435" y="868"/>
                  </a:moveTo>
                  <a:cubicBezTo>
                    <a:pt x="2569" y="868"/>
                    <a:pt x="2669" y="1001"/>
                    <a:pt x="2669" y="1135"/>
                  </a:cubicBezTo>
                  <a:cubicBezTo>
                    <a:pt x="2669" y="1268"/>
                    <a:pt x="2569" y="1368"/>
                    <a:pt x="2435" y="1368"/>
                  </a:cubicBezTo>
                  <a:cubicBezTo>
                    <a:pt x="2302" y="1368"/>
                    <a:pt x="2169" y="1268"/>
                    <a:pt x="2169" y="1135"/>
                  </a:cubicBezTo>
                  <a:cubicBezTo>
                    <a:pt x="2169" y="1001"/>
                    <a:pt x="2302" y="868"/>
                    <a:pt x="2435" y="868"/>
                  </a:cubicBezTo>
                  <a:close/>
                  <a:moveTo>
                    <a:pt x="734" y="1802"/>
                  </a:moveTo>
                  <a:lnTo>
                    <a:pt x="734" y="2135"/>
                  </a:lnTo>
                  <a:lnTo>
                    <a:pt x="3103" y="2135"/>
                  </a:lnTo>
                  <a:lnTo>
                    <a:pt x="3103" y="1802"/>
                  </a:lnTo>
                  <a:close/>
                  <a:moveTo>
                    <a:pt x="3303" y="1668"/>
                  </a:moveTo>
                  <a:lnTo>
                    <a:pt x="3303" y="2169"/>
                  </a:lnTo>
                  <a:lnTo>
                    <a:pt x="3269" y="2169"/>
                  </a:lnTo>
                  <a:cubicBezTo>
                    <a:pt x="3236" y="2869"/>
                    <a:pt x="2636" y="3436"/>
                    <a:pt x="1935" y="3436"/>
                  </a:cubicBezTo>
                  <a:cubicBezTo>
                    <a:pt x="1235" y="3436"/>
                    <a:pt x="634" y="2869"/>
                    <a:pt x="601" y="2169"/>
                  </a:cubicBezTo>
                  <a:lnTo>
                    <a:pt x="601" y="1668"/>
                  </a:lnTo>
                  <a:close/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03"/>
                    <a:pt x="868" y="3870"/>
                    <a:pt x="1935" y="3870"/>
                  </a:cubicBezTo>
                  <a:cubicBezTo>
                    <a:pt x="3002" y="3870"/>
                    <a:pt x="3870" y="3003"/>
                    <a:pt x="3870" y="1935"/>
                  </a:cubicBezTo>
                  <a:cubicBezTo>
                    <a:pt x="3870" y="868"/>
                    <a:pt x="3002" y="0"/>
                    <a:pt x="19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2199;p34"/>
            <p:cNvSpPr/>
            <p:nvPr/>
          </p:nvSpPr>
          <p:spPr>
            <a:xfrm>
              <a:off x="5862913" y="2532675"/>
              <a:ext cx="96750" cy="95925"/>
            </a:xfrm>
            <a:custGeom>
              <a:avLst/>
              <a:gdLst/>
              <a:ahLst/>
              <a:cxnLst/>
              <a:rect l="l" t="t" r="r" b="b"/>
              <a:pathLst>
                <a:path w="3870" h="3837" extrusionOk="0">
                  <a:moveTo>
                    <a:pt x="1468" y="868"/>
                  </a:moveTo>
                  <a:cubicBezTo>
                    <a:pt x="1602" y="868"/>
                    <a:pt x="1702" y="1001"/>
                    <a:pt x="1702" y="1135"/>
                  </a:cubicBezTo>
                  <a:cubicBezTo>
                    <a:pt x="1702" y="1268"/>
                    <a:pt x="1602" y="1368"/>
                    <a:pt x="1468" y="1368"/>
                  </a:cubicBezTo>
                  <a:cubicBezTo>
                    <a:pt x="1335" y="1368"/>
                    <a:pt x="1201" y="1268"/>
                    <a:pt x="1201" y="1135"/>
                  </a:cubicBezTo>
                  <a:cubicBezTo>
                    <a:pt x="1201" y="1001"/>
                    <a:pt x="1335" y="868"/>
                    <a:pt x="1468" y="868"/>
                  </a:cubicBezTo>
                  <a:close/>
                  <a:moveTo>
                    <a:pt x="2435" y="868"/>
                  </a:moveTo>
                  <a:cubicBezTo>
                    <a:pt x="2569" y="868"/>
                    <a:pt x="2669" y="1001"/>
                    <a:pt x="2669" y="1135"/>
                  </a:cubicBezTo>
                  <a:cubicBezTo>
                    <a:pt x="2669" y="1268"/>
                    <a:pt x="2569" y="1368"/>
                    <a:pt x="2435" y="1368"/>
                  </a:cubicBezTo>
                  <a:cubicBezTo>
                    <a:pt x="2269" y="1368"/>
                    <a:pt x="2169" y="1268"/>
                    <a:pt x="2169" y="1135"/>
                  </a:cubicBezTo>
                  <a:cubicBezTo>
                    <a:pt x="2169" y="1001"/>
                    <a:pt x="2269" y="868"/>
                    <a:pt x="2435" y="868"/>
                  </a:cubicBezTo>
                  <a:close/>
                  <a:moveTo>
                    <a:pt x="734" y="1802"/>
                  </a:moveTo>
                  <a:lnTo>
                    <a:pt x="734" y="2135"/>
                  </a:lnTo>
                  <a:lnTo>
                    <a:pt x="3103" y="2135"/>
                  </a:lnTo>
                  <a:lnTo>
                    <a:pt x="3103" y="1802"/>
                  </a:lnTo>
                  <a:close/>
                  <a:moveTo>
                    <a:pt x="3269" y="1668"/>
                  </a:moveTo>
                  <a:lnTo>
                    <a:pt x="3269" y="2169"/>
                  </a:lnTo>
                  <a:cubicBezTo>
                    <a:pt x="3203" y="2869"/>
                    <a:pt x="2636" y="3436"/>
                    <a:pt x="1935" y="3436"/>
                  </a:cubicBezTo>
                  <a:cubicBezTo>
                    <a:pt x="1235" y="3436"/>
                    <a:pt x="634" y="2869"/>
                    <a:pt x="567" y="2169"/>
                  </a:cubicBezTo>
                  <a:lnTo>
                    <a:pt x="567" y="1668"/>
                  </a:lnTo>
                  <a:close/>
                  <a:moveTo>
                    <a:pt x="1935" y="1"/>
                  </a:moveTo>
                  <a:cubicBezTo>
                    <a:pt x="868" y="1"/>
                    <a:pt x="0" y="868"/>
                    <a:pt x="0" y="1935"/>
                  </a:cubicBezTo>
                  <a:cubicBezTo>
                    <a:pt x="0" y="3003"/>
                    <a:pt x="868" y="3837"/>
                    <a:pt x="1935" y="3837"/>
                  </a:cubicBezTo>
                  <a:cubicBezTo>
                    <a:pt x="3003" y="3837"/>
                    <a:pt x="3870" y="3003"/>
                    <a:pt x="3870" y="1935"/>
                  </a:cubicBezTo>
                  <a:cubicBezTo>
                    <a:pt x="3870" y="868"/>
                    <a:pt x="3003" y="1"/>
                    <a:pt x="19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2200;p34"/>
            <p:cNvSpPr/>
            <p:nvPr/>
          </p:nvSpPr>
          <p:spPr>
            <a:xfrm>
              <a:off x="6671813" y="4454050"/>
              <a:ext cx="61750" cy="61725"/>
            </a:xfrm>
            <a:custGeom>
              <a:avLst/>
              <a:gdLst/>
              <a:ahLst/>
              <a:cxnLst/>
              <a:rect l="l" t="t" r="r" b="b"/>
              <a:pathLst>
                <a:path w="2470" h="2469" extrusionOk="0">
                  <a:moveTo>
                    <a:pt x="935" y="534"/>
                  </a:moveTo>
                  <a:cubicBezTo>
                    <a:pt x="1035" y="534"/>
                    <a:pt x="1102" y="634"/>
                    <a:pt x="1102" y="701"/>
                  </a:cubicBezTo>
                  <a:cubicBezTo>
                    <a:pt x="1102" y="801"/>
                    <a:pt x="1035" y="868"/>
                    <a:pt x="935" y="868"/>
                  </a:cubicBezTo>
                  <a:cubicBezTo>
                    <a:pt x="868" y="868"/>
                    <a:pt x="768" y="801"/>
                    <a:pt x="768" y="701"/>
                  </a:cubicBezTo>
                  <a:cubicBezTo>
                    <a:pt x="768" y="634"/>
                    <a:pt x="868" y="534"/>
                    <a:pt x="935" y="534"/>
                  </a:cubicBezTo>
                  <a:close/>
                  <a:moveTo>
                    <a:pt x="1569" y="534"/>
                  </a:moveTo>
                  <a:cubicBezTo>
                    <a:pt x="1635" y="534"/>
                    <a:pt x="1702" y="634"/>
                    <a:pt x="1702" y="701"/>
                  </a:cubicBezTo>
                  <a:cubicBezTo>
                    <a:pt x="1702" y="801"/>
                    <a:pt x="1635" y="868"/>
                    <a:pt x="1569" y="868"/>
                  </a:cubicBezTo>
                  <a:cubicBezTo>
                    <a:pt x="1469" y="868"/>
                    <a:pt x="1402" y="801"/>
                    <a:pt x="1402" y="701"/>
                  </a:cubicBezTo>
                  <a:cubicBezTo>
                    <a:pt x="1402" y="634"/>
                    <a:pt x="1469" y="534"/>
                    <a:pt x="1569" y="534"/>
                  </a:cubicBezTo>
                  <a:close/>
                  <a:moveTo>
                    <a:pt x="468" y="1135"/>
                  </a:moveTo>
                  <a:lnTo>
                    <a:pt x="468" y="1335"/>
                  </a:lnTo>
                  <a:lnTo>
                    <a:pt x="2002" y="1335"/>
                  </a:lnTo>
                  <a:lnTo>
                    <a:pt x="2002" y="1135"/>
                  </a:lnTo>
                  <a:close/>
                  <a:moveTo>
                    <a:pt x="2102" y="1068"/>
                  </a:moveTo>
                  <a:lnTo>
                    <a:pt x="2102" y="1368"/>
                  </a:lnTo>
                  <a:cubicBezTo>
                    <a:pt x="2069" y="1835"/>
                    <a:pt x="1702" y="2169"/>
                    <a:pt x="1235" y="2169"/>
                  </a:cubicBezTo>
                  <a:cubicBezTo>
                    <a:pt x="768" y="2169"/>
                    <a:pt x="401" y="1835"/>
                    <a:pt x="368" y="1368"/>
                  </a:cubicBezTo>
                  <a:lnTo>
                    <a:pt x="368" y="1068"/>
                  </a:lnTo>
                  <a:close/>
                  <a:moveTo>
                    <a:pt x="1235" y="1"/>
                  </a:moveTo>
                  <a:cubicBezTo>
                    <a:pt x="568" y="1"/>
                    <a:pt x="1" y="534"/>
                    <a:pt x="1" y="1235"/>
                  </a:cubicBezTo>
                  <a:cubicBezTo>
                    <a:pt x="1" y="1902"/>
                    <a:pt x="568" y="2469"/>
                    <a:pt x="1235" y="2469"/>
                  </a:cubicBezTo>
                  <a:cubicBezTo>
                    <a:pt x="1902" y="2469"/>
                    <a:pt x="2469" y="1902"/>
                    <a:pt x="2469" y="1235"/>
                  </a:cubicBezTo>
                  <a:cubicBezTo>
                    <a:pt x="2469" y="534"/>
                    <a:pt x="1902" y="1"/>
                    <a:pt x="12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2201;p34"/>
            <p:cNvSpPr/>
            <p:nvPr/>
          </p:nvSpPr>
          <p:spPr>
            <a:xfrm>
              <a:off x="5357538" y="4203050"/>
              <a:ext cx="74250" cy="74225"/>
            </a:xfrm>
            <a:custGeom>
              <a:avLst/>
              <a:gdLst/>
              <a:ahLst/>
              <a:cxnLst/>
              <a:rect l="l" t="t" r="r" b="b"/>
              <a:pathLst>
                <a:path w="2970" h="2969" extrusionOk="0">
                  <a:moveTo>
                    <a:pt x="1135" y="667"/>
                  </a:moveTo>
                  <a:cubicBezTo>
                    <a:pt x="1235" y="667"/>
                    <a:pt x="1335" y="767"/>
                    <a:pt x="1335" y="867"/>
                  </a:cubicBezTo>
                  <a:cubicBezTo>
                    <a:pt x="1335" y="967"/>
                    <a:pt x="1235" y="1034"/>
                    <a:pt x="1135" y="1034"/>
                  </a:cubicBezTo>
                  <a:cubicBezTo>
                    <a:pt x="1035" y="1034"/>
                    <a:pt x="935" y="967"/>
                    <a:pt x="935" y="867"/>
                  </a:cubicBezTo>
                  <a:cubicBezTo>
                    <a:pt x="935" y="767"/>
                    <a:pt x="1035" y="667"/>
                    <a:pt x="1135" y="667"/>
                  </a:cubicBezTo>
                  <a:close/>
                  <a:moveTo>
                    <a:pt x="1869" y="667"/>
                  </a:moveTo>
                  <a:cubicBezTo>
                    <a:pt x="1969" y="667"/>
                    <a:pt x="2069" y="767"/>
                    <a:pt x="2069" y="867"/>
                  </a:cubicBezTo>
                  <a:cubicBezTo>
                    <a:pt x="2069" y="967"/>
                    <a:pt x="1969" y="1034"/>
                    <a:pt x="1869" y="1034"/>
                  </a:cubicBezTo>
                  <a:cubicBezTo>
                    <a:pt x="1769" y="1034"/>
                    <a:pt x="1669" y="967"/>
                    <a:pt x="1669" y="867"/>
                  </a:cubicBezTo>
                  <a:cubicBezTo>
                    <a:pt x="1669" y="767"/>
                    <a:pt x="1769" y="667"/>
                    <a:pt x="1869" y="667"/>
                  </a:cubicBezTo>
                  <a:close/>
                  <a:moveTo>
                    <a:pt x="568" y="1401"/>
                  </a:moveTo>
                  <a:lnTo>
                    <a:pt x="568" y="1635"/>
                  </a:lnTo>
                  <a:lnTo>
                    <a:pt x="2403" y="1635"/>
                  </a:lnTo>
                  <a:lnTo>
                    <a:pt x="2403" y="1401"/>
                  </a:lnTo>
                  <a:close/>
                  <a:moveTo>
                    <a:pt x="2536" y="1301"/>
                  </a:moveTo>
                  <a:lnTo>
                    <a:pt x="2536" y="1668"/>
                  </a:lnTo>
                  <a:cubicBezTo>
                    <a:pt x="2503" y="2202"/>
                    <a:pt x="2036" y="2635"/>
                    <a:pt x="1502" y="2635"/>
                  </a:cubicBezTo>
                  <a:cubicBezTo>
                    <a:pt x="935" y="2635"/>
                    <a:pt x="501" y="2202"/>
                    <a:pt x="468" y="1668"/>
                  </a:cubicBezTo>
                  <a:lnTo>
                    <a:pt x="435" y="1668"/>
                  </a:lnTo>
                  <a:lnTo>
                    <a:pt x="435" y="1301"/>
                  </a:lnTo>
                  <a:close/>
                  <a:moveTo>
                    <a:pt x="1502" y="0"/>
                  </a:moveTo>
                  <a:cubicBezTo>
                    <a:pt x="668" y="0"/>
                    <a:pt x="1" y="667"/>
                    <a:pt x="1" y="1468"/>
                  </a:cubicBezTo>
                  <a:cubicBezTo>
                    <a:pt x="1" y="2302"/>
                    <a:pt x="668" y="2969"/>
                    <a:pt x="1502" y="2969"/>
                  </a:cubicBezTo>
                  <a:cubicBezTo>
                    <a:pt x="2303" y="2969"/>
                    <a:pt x="2970" y="2302"/>
                    <a:pt x="2970" y="1468"/>
                  </a:cubicBezTo>
                  <a:cubicBezTo>
                    <a:pt x="2970" y="667"/>
                    <a:pt x="2303" y="0"/>
                    <a:pt x="1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2202;p34"/>
            <p:cNvSpPr/>
            <p:nvPr/>
          </p:nvSpPr>
          <p:spPr>
            <a:xfrm>
              <a:off x="6028863" y="3875300"/>
              <a:ext cx="74250" cy="74250"/>
            </a:xfrm>
            <a:custGeom>
              <a:avLst/>
              <a:gdLst/>
              <a:ahLst/>
              <a:cxnLst/>
              <a:rect l="l" t="t" r="r" b="b"/>
              <a:pathLst>
                <a:path w="2970" h="2970" extrusionOk="0">
                  <a:moveTo>
                    <a:pt x="1135" y="668"/>
                  </a:moveTo>
                  <a:cubicBezTo>
                    <a:pt x="1235" y="668"/>
                    <a:pt x="1301" y="768"/>
                    <a:pt x="1301" y="868"/>
                  </a:cubicBezTo>
                  <a:cubicBezTo>
                    <a:pt x="1301" y="968"/>
                    <a:pt x="1235" y="1068"/>
                    <a:pt x="1135" y="1068"/>
                  </a:cubicBezTo>
                  <a:cubicBezTo>
                    <a:pt x="1001" y="1068"/>
                    <a:pt x="934" y="968"/>
                    <a:pt x="934" y="868"/>
                  </a:cubicBezTo>
                  <a:cubicBezTo>
                    <a:pt x="934" y="768"/>
                    <a:pt x="1035" y="668"/>
                    <a:pt x="1135" y="668"/>
                  </a:cubicBezTo>
                  <a:close/>
                  <a:moveTo>
                    <a:pt x="1868" y="668"/>
                  </a:moveTo>
                  <a:cubicBezTo>
                    <a:pt x="1969" y="668"/>
                    <a:pt x="2069" y="768"/>
                    <a:pt x="2069" y="868"/>
                  </a:cubicBezTo>
                  <a:cubicBezTo>
                    <a:pt x="2069" y="968"/>
                    <a:pt x="1969" y="1068"/>
                    <a:pt x="1868" y="1068"/>
                  </a:cubicBezTo>
                  <a:cubicBezTo>
                    <a:pt x="1735" y="1068"/>
                    <a:pt x="1668" y="968"/>
                    <a:pt x="1668" y="868"/>
                  </a:cubicBezTo>
                  <a:cubicBezTo>
                    <a:pt x="1668" y="768"/>
                    <a:pt x="1768" y="668"/>
                    <a:pt x="1868" y="668"/>
                  </a:cubicBezTo>
                  <a:close/>
                  <a:moveTo>
                    <a:pt x="568" y="1402"/>
                  </a:moveTo>
                  <a:lnTo>
                    <a:pt x="568" y="1635"/>
                  </a:lnTo>
                  <a:lnTo>
                    <a:pt x="2369" y="1635"/>
                  </a:lnTo>
                  <a:lnTo>
                    <a:pt x="2369" y="1402"/>
                  </a:lnTo>
                  <a:close/>
                  <a:moveTo>
                    <a:pt x="2536" y="1302"/>
                  </a:moveTo>
                  <a:lnTo>
                    <a:pt x="2536" y="1669"/>
                  </a:lnTo>
                  <a:cubicBezTo>
                    <a:pt x="2469" y="2202"/>
                    <a:pt x="2035" y="2636"/>
                    <a:pt x="1468" y="2636"/>
                  </a:cubicBezTo>
                  <a:cubicBezTo>
                    <a:pt x="934" y="2636"/>
                    <a:pt x="467" y="2202"/>
                    <a:pt x="434" y="1669"/>
                  </a:cubicBezTo>
                  <a:lnTo>
                    <a:pt x="434" y="1302"/>
                  </a:lnTo>
                  <a:close/>
                  <a:moveTo>
                    <a:pt x="1468" y="1"/>
                  </a:moveTo>
                  <a:cubicBezTo>
                    <a:pt x="668" y="1"/>
                    <a:pt x="0" y="668"/>
                    <a:pt x="0" y="1468"/>
                  </a:cubicBezTo>
                  <a:cubicBezTo>
                    <a:pt x="0" y="2302"/>
                    <a:pt x="668" y="2969"/>
                    <a:pt x="1468" y="2969"/>
                  </a:cubicBezTo>
                  <a:cubicBezTo>
                    <a:pt x="2302" y="2969"/>
                    <a:pt x="2969" y="2302"/>
                    <a:pt x="2969" y="1468"/>
                  </a:cubicBezTo>
                  <a:cubicBezTo>
                    <a:pt x="2969" y="668"/>
                    <a:pt x="2302" y="1"/>
                    <a:pt x="14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2203;p34"/>
            <p:cNvSpPr/>
            <p:nvPr/>
          </p:nvSpPr>
          <p:spPr>
            <a:xfrm>
              <a:off x="6353263" y="2499325"/>
              <a:ext cx="95925" cy="96750"/>
            </a:xfrm>
            <a:custGeom>
              <a:avLst/>
              <a:gdLst/>
              <a:ahLst/>
              <a:cxnLst/>
              <a:rect l="l" t="t" r="r" b="b"/>
              <a:pathLst>
                <a:path w="3837" h="3870" extrusionOk="0">
                  <a:moveTo>
                    <a:pt x="1468" y="901"/>
                  </a:moveTo>
                  <a:cubicBezTo>
                    <a:pt x="1602" y="901"/>
                    <a:pt x="1702" y="1001"/>
                    <a:pt x="1702" y="1134"/>
                  </a:cubicBezTo>
                  <a:cubicBezTo>
                    <a:pt x="1702" y="1268"/>
                    <a:pt x="1602" y="1401"/>
                    <a:pt x="1468" y="1401"/>
                  </a:cubicBezTo>
                  <a:cubicBezTo>
                    <a:pt x="1335" y="1401"/>
                    <a:pt x="1201" y="1268"/>
                    <a:pt x="1201" y="1134"/>
                  </a:cubicBezTo>
                  <a:cubicBezTo>
                    <a:pt x="1201" y="1001"/>
                    <a:pt x="1335" y="901"/>
                    <a:pt x="1468" y="901"/>
                  </a:cubicBezTo>
                  <a:close/>
                  <a:moveTo>
                    <a:pt x="2402" y="901"/>
                  </a:moveTo>
                  <a:cubicBezTo>
                    <a:pt x="2536" y="901"/>
                    <a:pt x="2669" y="1001"/>
                    <a:pt x="2669" y="1134"/>
                  </a:cubicBezTo>
                  <a:cubicBezTo>
                    <a:pt x="2669" y="1268"/>
                    <a:pt x="2536" y="1401"/>
                    <a:pt x="2402" y="1401"/>
                  </a:cubicBezTo>
                  <a:cubicBezTo>
                    <a:pt x="2269" y="1401"/>
                    <a:pt x="2169" y="1268"/>
                    <a:pt x="2169" y="1134"/>
                  </a:cubicBezTo>
                  <a:cubicBezTo>
                    <a:pt x="2169" y="1001"/>
                    <a:pt x="2269" y="901"/>
                    <a:pt x="2402" y="901"/>
                  </a:cubicBezTo>
                  <a:close/>
                  <a:moveTo>
                    <a:pt x="701" y="1835"/>
                  </a:moveTo>
                  <a:lnTo>
                    <a:pt x="701" y="2135"/>
                  </a:lnTo>
                  <a:lnTo>
                    <a:pt x="3103" y="2135"/>
                  </a:lnTo>
                  <a:lnTo>
                    <a:pt x="3103" y="1835"/>
                  </a:lnTo>
                  <a:close/>
                  <a:moveTo>
                    <a:pt x="3269" y="1702"/>
                  </a:moveTo>
                  <a:lnTo>
                    <a:pt x="3269" y="2202"/>
                  </a:lnTo>
                  <a:cubicBezTo>
                    <a:pt x="3203" y="2902"/>
                    <a:pt x="2636" y="3436"/>
                    <a:pt x="1902" y="3436"/>
                  </a:cubicBezTo>
                  <a:cubicBezTo>
                    <a:pt x="1201" y="3436"/>
                    <a:pt x="634" y="2902"/>
                    <a:pt x="567" y="2202"/>
                  </a:cubicBezTo>
                  <a:lnTo>
                    <a:pt x="567" y="1702"/>
                  </a:lnTo>
                  <a:close/>
                  <a:moveTo>
                    <a:pt x="1902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02"/>
                    <a:pt x="868" y="3870"/>
                    <a:pt x="1902" y="3870"/>
                  </a:cubicBezTo>
                  <a:cubicBezTo>
                    <a:pt x="2969" y="3870"/>
                    <a:pt x="3836" y="3002"/>
                    <a:pt x="3836" y="1935"/>
                  </a:cubicBezTo>
                  <a:cubicBezTo>
                    <a:pt x="3836" y="868"/>
                    <a:pt x="2969" y="0"/>
                    <a:pt x="19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2204;p34"/>
            <p:cNvSpPr/>
            <p:nvPr/>
          </p:nvSpPr>
          <p:spPr>
            <a:xfrm>
              <a:off x="5247463" y="3687675"/>
              <a:ext cx="95925" cy="96750"/>
            </a:xfrm>
            <a:custGeom>
              <a:avLst/>
              <a:gdLst/>
              <a:ahLst/>
              <a:cxnLst/>
              <a:rect l="l" t="t" r="r" b="b"/>
              <a:pathLst>
                <a:path w="3837" h="3870" extrusionOk="0">
                  <a:moveTo>
                    <a:pt x="1469" y="901"/>
                  </a:moveTo>
                  <a:cubicBezTo>
                    <a:pt x="1602" y="901"/>
                    <a:pt x="1702" y="1001"/>
                    <a:pt x="1702" y="1134"/>
                  </a:cubicBezTo>
                  <a:cubicBezTo>
                    <a:pt x="1702" y="1268"/>
                    <a:pt x="1602" y="1401"/>
                    <a:pt x="1469" y="1401"/>
                  </a:cubicBezTo>
                  <a:cubicBezTo>
                    <a:pt x="1302" y="1401"/>
                    <a:pt x="1202" y="1268"/>
                    <a:pt x="1202" y="1134"/>
                  </a:cubicBezTo>
                  <a:cubicBezTo>
                    <a:pt x="1202" y="1001"/>
                    <a:pt x="1302" y="901"/>
                    <a:pt x="1469" y="901"/>
                  </a:cubicBezTo>
                  <a:close/>
                  <a:moveTo>
                    <a:pt x="2403" y="901"/>
                  </a:moveTo>
                  <a:cubicBezTo>
                    <a:pt x="2536" y="901"/>
                    <a:pt x="2669" y="1001"/>
                    <a:pt x="2669" y="1134"/>
                  </a:cubicBezTo>
                  <a:cubicBezTo>
                    <a:pt x="2669" y="1268"/>
                    <a:pt x="2536" y="1401"/>
                    <a:pt x="2403" y="1401"/>
                  </a:cubicBezTo>
                  <a:cubicBezTo>
                    <a:pt x="2269" y="1401"/>
                    <a:pt x="2169" y="1268"/>
                    <a:pt x="2169" y="1134"/>
                  </a:cubicBezTo>
                  <a:cubicBezTo>
                    <a:pt x="2169" y="1001"/>
                    <a:pt x="2269" y="901"/>
                    <a:pt x="2403" y="901"/>
                  </a:cubicBezTo>
                  <a:close/>
                  <a:moveTo>
                    <a:pt x="701" y="1835"/>
                  </a:moveTo>
                  <a:lnTo>
                    <a:pt x="701" y="2135"/>
                  </a:lnTo>
                  <a:lnTo>
                    <a:pt x="3070" y="2135"/>
                  </a:lnTo>
                  <a:lnTo>
                    <a:pt x="3070" y="1835"/>
                  </a:lnTo>
                  <a:close/>
                  <a:moveTo>
                    <a:pt x="3270" y="1702"/>
                  </a:moveTo>
                  <a:lnTo>
                    <a:pt x="3270" y="2202"/>
                  </a:lnTo>
                  <a:cubicBezTo>
                    <a:pt x="3203" y="2869"/>
                    <a:pt x="2636" y="3436"/>
                    <a:pt x="1902" y="3436"/>
                  </a:cubicBezTo>
                  <a:cubicBezTo>
                    <a:pt x="1202" y="3436"/>
                    <a:pt x="635" y="2869"/>
                    <a:pt x="568" y="2202"/>
                  </a:cubicBezTo>
                  <a:lnTo>
                    <a:pt x="568" y="1702"/>
                  </a:lnTo>
                  <a:close/>
                  <a:moveTo>
                    <a:pt x="1902" y="0"/>
                  </a:moveTo>
                  <a:cubicBezTo>
                    <a:pt x="868" y="0"/>
                    <a:pt x="1" y="868"/>
                    <a:pt x="1" y="1935"/>
                  </a:cubicBezTo>
                  <a:cubicBezTo>
                    <a:pt x="1" y="3002"/>
                    <a:pt x="868" y="3870"/>
                    <a:pt x="1902" y="3870"/>
                  </a:cubicBezTo>
                  <a:cubicBezTo>
                    <a:pt x="2970" y="3870"/>
                    <a:pt x="3837" y="3002"/>
                    <a:pt x="3837" y="1935"/>
                  </a:cubicBezTo>
                  <a:cubicBezTo>
                    <a:pt x="3837" y="868"/>
                    <a:pt x="2970" y="0"/>
                    <a:pt x="19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2205;p34"/>
            <p:cNvSpPr/>
            <p:nvPr/>
          </p:nvSpPr>
          <p:spPr>
            <a:xfrm>
              <a:off x="7726738" y="4164675"/>
              <a:ext cx="96750" cy="95925"/>
            </a:xfrm>
            <a:custGeom>
              <a:avLst/>
              <a:gdLst/>
              <a:ahLst/>
              <a:cxnLst/>
              <a:rect l="l" t="t" r="r" b="b"/>
              <a:pathLst>
                <a:path w="3870" h="3837" extrusionOk="0">
                  <a:moveTo>
                    <a:pt x="1468" y="868"/>
                  </a:moveTo>
                  <a:cubicBezTo>
                    <a:pt x="1602" y="868"/>
                    <a:pt x="1735" y="1001"/>
                    <a:pt x="1735" y="1135"/>
                  </a:cubicBezTo>
                  <a:cubicBezTo>
                    <a:pt x="1735" y="1268"/>
                    <a:pt x="1602" y="1368"/>
                    <a:pt x="1468" y="1368"/>
                  </a:cubicBezTo>
                  <a:cubicBezTo>
                    <a:pt x="1335" y="1368"/>
                    <a:pt x="1235" y="1268"/>
                    <a:pt x="1235" y="1135"/>
                  </a:cubicBezTo>
                  <a:cubicBezTo>
                    <a:pt x="1235" y="1001"/>
                    <a:pt x="1335" y="868"/>
                    <a:pt x="1468" y="868"/>
                  </a:cubicBezTo>
                  <a:close/>
                  <a:moveTo>
                    <a:pt x="2436" y="868"/>
                  </a:moveTo>
                  <a:cubicBezTo>
                    <a:pt x="2569" y="868"/>
                    <a:pt x="2669" y="1001"/>
                    <a:pt x="2669" y="1135"/>
                  </a:cubicBezTo>
                  <a:cubicBezTo>
                    <a:pt x="2669" y="1268"/>
                    <a:pt x="2569" y="1368"/>
                    <a:pt x="2436" y="1368"/>
                  </a:cubicBezTo>
                  <a:cubicBezTo>
                    <a:pt x="2302" y="1368"/>
                    <a:pt x="2169" y="1268"/>
                    <a:pt x="2169" y="1135"/>
                  </a:cubicBezTo>
                  <a:cubicBezTo>
                    <a:pt x="2169" y="1001"/>
                    <a:pt x="2302" y="868"/>
                    <a:pt x="2436" y="868"/>
                  </a:cubicBezTo>
                  <a:close/>
                  <a:moveTo>
                    <a:pt x="734" y="1802"/>
                  </a:moveTo>
                  <a:lnTo>
                    <a:pt x="734" y="2136"/>
                  </a:lnTo>
                  <a:lnTo>
                    <a:pt x="3103" y="2136"/>
                  </a:lnTo>
                  <a:lnTo>
                    <a:pt x="3103" y="1802"/>
                  </a:lnTo>
                  <a:close/>
                  <a:moveTo>
                    <a:pt x="3303" y="1669"/>
                  </a:moveTo>
                  <a:lnTo>
                    <a:pt x="3303" y="2169"/>
                  </a:lnTo>
                  <a:lnTo>
                    <a:pt x="3270" y="2169"/>
                  </a:lnTo>
                  <a:cubicBezTo>
                    <a:pt x="3236" y="2869"/>
                    <a:pt x="2636" y="3403"/>
                    <a:pt x="1935" y="3403"/>
                  </a:cubicBezTo>
                  <a:cubicBezTo>
                    <a:pt x="1235" y="3403"/>
                    <a:pt x="634" y="2869"/>
                    <a:pt x="601" y="2169"/>
                  </a:cubicBezTo>
                  <a:lnTo>
                    <a:pt x="601" y="1669"/>
                  </a:lnTo>
                  <a:close/>
                  <a:moveTo>
                    <a:pt x="1935" y="1"/>
                  </a:moveTo>
                  <a:cubicBezTo>
                    <a:pt x="868" y="1"/>
                    <a:pt x="1" y="868"/>
                    <a:pt x="1" y="1935"/>
                  </a:cubicBezTo>
                  <a:cubicBezTo>
                    <a:pt x="1" y="3003"/>
                    <a:pt x="868" y="3837"/>
                    <a:pt x="1935" y="3837"/>
                  </a:cubicBezTo>
                  <a:cubicBezTo>
                    <a:pt x="3003" y="3837"/>
                    <a:pt x="3870" y="3003"/>
                    <a:pt x="3870" y="1935"/>
                  </a:cubicBezTo>
                  <a:cubicBezTo>
                    <a:pt x="3870" y="868"/>
                    <a:pt x="3003" y="1"/>
                    <a:pt x="19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2206;p34"/>
            <p:cNvSpPr/>
            <p:nvPr/>
          </p:nvSpPr>
          <p:spPr>
            <a:xfrm>
              <a:off x="5270813" y="2495975"/>
              <a:ext cx="70925" cy="66750"/>
            </a:xfrm>
            <a:custGeom>
              <a:avLst/>
              <a:gdLst/>
              <a:ahLst/>
              <a:cxnLst/>
              <a:rect l="l" t="t" r="r" b="b"/>
              <a:pathLst>
                <a:path w="2837" h="2670" extrusionOk="0">
                  <a:moveTo>
                    <a:pt x="2169" y="726"/>
                  </a:moveTo>
                  <a:cubicBezTo>
                    <a:pt x="2219" y="726"/>
                    <a:pt x="2269" y="751"/>
                    <a:pt x="2302" y="801"/>
                  </a:cubicBezTo>
                  <a:cubicBezTo>
                    <a:pt x="2369" y="868"/>
                    <a:pt x="2369" y="968"/>
                    <a:pt x="2302" y="1068"/>
                  </a:cubicBezTo>
                  <a:lnTo>
                    <a:pt x="1569" y="1802"/>
                  </a:lnTo>
                  <a:cubicBezTo>
                    <a:pt x="1535" y="1836"/>
                    <a:pt x="1469" y="1836"/>
                    <a:pt x="1435" y="1836"/>
                  </a:cubicBezTo>
                  <a:cubicBezTo>
                    <a:pt x="1368" y="1836"/>
                    <a:pt x="1335" y="1836"/>
                    <a:pt x="1302" y="1802"/>
                  </a:cubicBezTo>
                  <a:lnTo>
                    <a:pt x="568" y="1068"/>
                  </a:lnTo>
                  <a:cubicBezTo>
                    <a:pt x="468" y="968"/>
                    <a:pt x="468" y="868"/>
                    <a:pt x="568" y="801"/>
                  </a:cubicBezTo>
                  <a:cubicBezTo>
                    <a:pt x="601" y="751"/>
                    <a:pt x="643" y="726"/>
                    <a:pt x="689" y="726"/>
                  </a:cubicBezTo>
                  <a:cubicBezTo>
                    <a:pt x="735" y="726"/>
                    <a:pt x="785" y="751"/>
                    <a:pt x="835" y="801"/>
                  </a:cubicBezTo>
                  <a:lnTo>
                    <a:pt x="1435" y="1402"/>
                  </a:lnTo>
                  <a:lnTo>
                    <a:pt x="2036" y="801"/>
                  </a:lnTo>
                  <a:cubicBezTo>
                    <a:pt x="2069" y="751"/>
                    <a:pt x="2119" y="726"/>
                    <a:pt x="2169" y="726"/>
                  </a:cubicBezTo>
                  <a:close/>
                  <a:moveTo>
                    <a:pt x="368" y="1"/>
                  </a:moveTo>
                  <a:cubicBezTo>
                    <a:pt x="168" y="1"/>
                    <a:pt x="1" y="168"/>
                    <a:pt x="1" y="368"/>
                  </a:cubicBezTo>
                  <a:lnTo>
                    <a:pt x="1" y="1435"/>
                  </a:lnTo>
                  <a:cubicBezTo>
                    <a:pt x="1" y="1435"/>
                    <a:pt x="1" y="1469"/>
                    <a:pt x="1" y="1469"/>
                  </a:cubicBezTo>
                  <a:cubicBezTo>
                    <a:pt x="1" y="1502"/>
                    <a:pt x="1" y="1535"/>
                    <a:pt x="1" y="1569"/>
                  </a:cubicBezTo>
                  <a:cubicBezTo>
                    <a:pt x="1" y="2169"/>
                    <a:pt x="635" y="2669"/>
                    <a:pt x="1435" y="2669"/>
                  </a:cubicBezTo>
                  <a:cubicBezTo>
                    <a:pt x="2202" y="2669"/>
                    <a:pt x="2836" y="2169"/>
                    <a:pt x="2836" y="1569"/>
                  </a:cubicBezTo>
                  <a:cubicBezTo>
                    <a:pt x="2836" y="1535"/>
                    <a:pt x="2836" y="1502"/>
                    <a:pt x="2836" y="1469"/>
                  </a:cubicBezTo>
                  <a:cubicBezTo>
                    <a:pt x="2836" y="1469"/>
                    <a:pt x="2836" y="1435"/>
                    <a:pt x="2836" y="1435"/>
                  </a:cubicBezTo>
                  <a:lnTo>
                    <a:pt x="2836" y="368"/>
                  </a:lnTo>
                  <a:cubicBezTo>
                    <a:pt x="2836" y="168"/>
                    <a:pt x="2669" y="1"/>
                    <a:pt x="24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2207;p34"/>
            <p:cNvSpPr/>
            <p:nvPr/>
          </p:nvSpPr>
          <p:spPr>
            <a:xfrm>
              <a:off x="6130613" y="4434050"/>
              <a:ext cx="70900" cy="66725"/>
            </a:xfrm>
            <a:custGeom>
              <a:avLst/>
              <a:gdLst/>
              <a:ahLst/>
              <a:cxnLst/>
              <a:rect l="l" t="t" r="r" b="b"/>
              <a:pathLst>
                <a:path w="2836" h="2669" extrusionOk="0">
                  <a:moveTo>
                    <a:pt x="2147" y="751"/>
                  </a:moveTo>
                  <a:cubicBezTo>
                    <a:pt x="2193" y="751"/>
                    <a:pt x="2235" y="767"/>
                    <a:pt x="2268" y="801"/>
                  </a:cubicBezTo>
                  <a:cubicBezTo>
                    <a:pt x="2368" y="867"/>
                    <a:pt x="2368" y="1001"/>
                    <a:pt x="2268" y="1067"/>
                  </a:cubicBezTo>
                  <a:lnTo>
                    <a:pt x="1534" y="1801"/>
                  </a:lnTo>
                  <a:cubicBezTo>
                    <a:pt x="1501" y="1835"/>
                    <a:pt x="1468" y="1868"/>
                    <a:pt x="1401" y="1868"/>
                  </a:cubicBezTo>
                  <a:cubicBezTo>
                    <a:pt x="1368" y="1868"/>
                    <a:pt x="1301" y="1835"/>
                    <a:pt x="1268" y="1801"/>
                  </a:cubicBezTo>
                  <a:lnTo>
                    <a:pt x="534" y="1067"/>
                  </a:lnTo>
                  <a:cubicBezTo>
                    <a:pt x="467" y="1001"/>
                    <a:pt x="467" y="867"/>
                    <a:pt x="534" y="801"/>
                  </a:cubicBezTo>
                  <a:cubicBezTo>
                    <a:pt x="567" y="767"/>
                    <a:pt x="617" y="751"/>
                    <a:pt x="667" y="751"/>
                  </a:cubicBezTo>
                  <a:cubicBezTo>
                    <a:pt x="717" y="751"/>
                    <a:pt x="767" y="767"/>
                    <a:pt x="801" y="801"/>
                  </a:cubicBezTo>
                  <a:lnTo>
                    <a:pt x="1401" y="1401"/>
                  </a:lnTo>
                  <a:lnTo>
                    <a:pt x="2001" y="801"/>
                  </a:lnTo>
                  <a:cubicBezTo>
                    <a:pt x="2051" y="767"/>
                    <a:pt x="2102" y="751"/>
                    <a:pt x="2147" y="751"/>
                  </a:cubicBezTo>
                  <a:close/>
                  <a:moveTo>
                    <a:pt x="367" y="0"/>
                  </a:moveTo>
                  <a:cubicBezTo>
                    <a:pt x="167" y="0"/>
                    <a:pt x="0" y="167"/>
                    <a:pt x="0" y="400"/>
                  </a:cubicBezTo>
                  <a:lnTo>
                    <a:pt x="0" y="1434"/>
                  </a:lnTo>
                  <a:cubicBezTo>
                    <a:pt x="0" y="1468"/>
                    <a:pt x="0" y="1468"/>
                    <a:pt x="0" y="1501"/>
                  </a:cubicBezTo>
                  <a:cubicBezTo>
                    <a:pt x="0" y="1534"/>
                    <a:pt x="0" y="1568"/>
                    <a:pt x="0" y="1568"/>
                  </a:cubicBezTo>
                  <a:cubicBezTo>
                    <a:pt x="0" y="2168"/>
                    <a:pt x="634" y="2669"/>
                    <a:pt x="1401" y="2669"/>
                  </a:cubicBezTo>
                  <a:cubicBezTo>
                    <a:pt x="2202" y="2669"/>
                    <a:pt x="2835" y="2168"/>
                    <a:pt x="2835" y="1568"/>
                  </a:cubicBezTo>
                  <a:cubicBezTo>
                    <a:pt x="2835" y="1534"/>
                    <a:pt x="2835" y="1501"/>
                    <a:pt x="2835" y="1501"/>
                  </a:cubicBezTo>
                  <a:cubicBezTo>
                    <a:pt x="2835" y="1468"/>
                    <a:pt x="2835" y="1468"/>
                    <a:pt x="2835" y="1434"/>
                  </a:cubicBezTo>
                  <a:lnTo>
                    <a:pt x="2835" y="400"/>
                  </a:lnTo>
                  <a:cubicBezTo>
                    <a:pt x="2835" y="167"/>
                    <a:pt x="2669" y="0"/>
                    <a:pt x="24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2208;p34"/>
            <p:cNvSpPr/>
            <p:nvPr/>
          </p:nvSpPr>
          <p:spPr>
            <a:xfrm>
              <a:off x="5528513" y="4045425"/>
              <a:ext cx="70900" cy="66750"/>
            </a:xfrm>
            <a:custGeom>
              <a:avLst/>
              <a:gdLst/>
              <a:ahLst/>
              <a:cxnLst/>
              <a:rect l="l" t="t" r="r" b="b"/>
              <a:pathLst>
                <a:path w="2836" h="2670" extrusionOk="0">
                  <a:moveTo>
                    <a:pt x="2148" y="718"/>
                  </a:moveTo>
                  <a:cubicBezTo>
                    <a:pt x="2193" y="718"/>
                    <a:pt x="2235" y="734"/>
                    <a:pt x="2268" y="768"/>
                  </a:cubicBezTo>
                  <a:cubicBezTo>
                    <a:pt x="2369" y="868"/>
                    <a:pt x="2369" y="968"/>
                    <a:pt x="2268" y="1068"/>
                  </a:cubicBezTo>
                  <a:lnTo>
                    <a:pt x="1535" y="1802"/>
                  </a:lnTo>
                  <a:cubicBezTo>
                    <a:pt x="1501" y="1835"/>
                    <a:pt x="1468" y="1835"/>
                    <a:pt x="1401" y="1835"/>
                  </a:cubicBezTo>
                  <a:cubicBezTo>
                    <a:pt x="1368" y="1835"/>
                    <a:pt x="1301" y="1835"/>
                    <a:pt x="1268" y="1802"/>
                  </a:cubicBezTo>
                  <a:lnTo>
                    <a:pt x="534" y="1068"/>
                  </a:lnTo>
                  <a:cubicBezTo>
                    <a:pt x="467" y="968"/>
                    <a:pt x="467" y="868"/>
                    <a:pt x="534" y="768"/>
                  </a:cubicBezTo>
                  <a:cubicBezTo>
                    <a:pt x="567" y="734"/>
                    <a:pt x="617" y="718"/>
                    <a:pt x="667" y="718"/>
                  </a:cubicBezTo>
                  <a:cubicBezTo>
                    <a:pt x="717" y="718"/>
                    <a:pt x="767" y="734"/>
                    <a:pt x="801" y="768"/>
                  </a:cubicBezTo>
                  <a:lnTo>
                    <a:pt x="1401" y="1402"/>
                  </a:lnTo>
                  <a:lnTo>
                    <a:pt x="2002" y="768"/>
                  </a:lnTo>
                  <a:cubicBezTo>
                    <a:pt x="2052" y="734"/>
                    <a:pt x="2102" y="718"/>
                    <a:pt x="2148" y="718"/>
                  </a:cubicBezTo>
                  <a:close/>
                  <a:moveTo>
                    <a:pt x="367" y="1"/>
                  </a:moveTo>
                  <a:cubicBezTo>
                    <a:pt x="167" y="1"/>
                    <a:pt x="0" y="167"/>
                    <a:pt x="0" y="368"/>
                  </a:cubicBezTo>
                  <a:lnTo>
                    <a:pt x="0" y="1435"/>
                  </a:lnTo>
                  <a:cubicBezTo>
                    <a:pt x="0" y="1435"/>
                    <a:pt x="0" y="1468"/>
                    <a:pt x="0" y="1468"/>
                  </a:cubicBezTo>
                  <a:cubicBezTo>
                    <a:pt x="0" y="1502"/>
                    <a:pt x="0" y="1535"/>
                    <a:pt x="0" y="1568"/>
                  </a:cubicBezTo>
                  <a:cubicBezTo>
                    <a:pt x="0" y="2169"/>
                    <a:pt x="634" y="2669"/>
                    <a:pt x="1401" y="2669"/>
                  </a:cubicBezTo>
                  <a:cubicBezTo>
                    <a:pt x="2202" y="2669"/>
                    <a:pt x="2836" y="2169"/>
                    <a:pt x="2836" y="1568"/>
                  </a:cubicBezTo>
                  <a:cubicBezTo>
                    <a:pt x="2836" y="1535"/>
                    <a:pt x="2836" y="1502"/>
                    <a:pt x="2836" y="1468"/>
                  </a:cubicBezTo>
                  <a:cubicBezTo>
                    <a:pt x="2836" y="1468"/>
                    <a:pt x="2836" y="1435"/>
                    <a:pt x="2836" y="1435"/>
                  </a:cubicBezTo>
                  <a:lnTo>
                    <a:pt x="2836" y="368"/>
                  </a:lnTo>
                  <a:cubicBezTo>
                    <a:pt x="2836" y="167"/>
                    <a:pt x="2669" y="1"/>
                    <a:pt x="24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2209;p34"/>
            <p:cNvSpPr/>
            <p:nvPr/>
          </p:nvSpPr>
          <p:spPr>
            <a:xfrm>
              <a:off x="7529088" y="3954525"/>
              <a:ext cx="70925" cy="65900"/>
            </a:xfrm>
            <a:custGeom>
              <a:avLst/>
              <a:gdLst/>
              <a:ahLst/>
              <a:cxnLst/>
              <a:rect l="l" t="t" r="r" b="b"/>
              <a:pathLst>
                <a:path w="2837" h="2636" extrusionOk="0">
                  <a:moveTo>
                    <a:pt x="2169" y="718"/>
                  </a:moveTo>
                  <a:cubicBezTo>
                    <a:pt x="2219" y="718"/>
                    <a:pt x="2269" y="734"/>
                    <a:pt x="2303" y="768"/>
                  </a:cubicBezTo>
                  <a:cubicBezTo>
                    <a:pt x="2369" y="868"/>
                    <a:pt x="2369" y="968"/>
                    <a:pt x="2303" y="1035"/>
                  </a:cubicBezTo>
                  <a:lnTo>
                    <a:pt x="1569" y="1802"/>
                  </a:lnTo>
                  <a:cubicBezTo>
                    <a:pt x="1535" y="1835"/>
                    <a:pt x="1469" y="1835"/>
                    <a:pt x="1435" y="1835"/>
                  </a:cubicBezTo>
                  <a:cubicBezTo>
                    <a:pt x="1369" y="1835"/>
                    <a:pt x="1335" y="1835"/>
                    <a:pt x="1302" y="1802"/>
                  </a:cubicBezTo>
                  <a:lnTo>
                    <a:pt x="568" y="1035"/>
                  </a:lnTo>
                  <a:cubicBezTo>
                    <a:pt x="468" y="968"/>
                    <a:pt x="468" y="868"/>
                    <a:pt x="568" y="768"/>
                  </a:cubicBezTo>
                  <a:cubicBezTo>
                    <a:pt x="601" y="734"/>
                    <a:pt x="643" y="718"/>
                    <a:pt x="689" y="718"/>
                  </a:cubicBezTo>
                  <a:cubicBezTo>
                    <a:pt x="735" y="718"/>
                    <a:pt x="785" y="734"/>
                    <a:pt x="835" y="768"/>
                  </a:cubicBezTo>
                  <a:lnTo>
                    <a:pt x="1435" y="1402"/>
                  </a:lnTo>
                  <a:lnTo>
                    <a:pt x="2036" y="768"/>
                  </a:lnTo>
                  <a:cubicBezTo>
                    <a:pt x="2069" y="734"/>
                    <a:pt x="2119" y="718"/>
                    <a:pt x="2169" y="718"/>
                  </a:cubicBezTo>
                  <a:close/>
                  <a:moveTo>
                    <a:pt x="368" y="1"/>
                  </a:moveTo>
                  <a:cubicBezTo>
                    <a:pt x="168" y="1"/>
                    <a:pt x="1" y="167"/>
                    <a:pt x="1" y="368"/>
                  </a:cubicBezTo>
                  <a:lnTo>
                    <a:pt x="1" y="1435"/>
                  </a:lnTo>
                  <a:cubicBezTo>
                    <a:pt x="1" y="1435"/>
                    <a:pt x="1" y="1468"/>
                    <a:pt x="1" y="1468"/>
                  </a:cubicBezTo>
                  <a:cubicBezTo>
                    <a:pt x="1" y="1502"/>
                    <a:pt x="1" y="1535"/>
                    <a:pt x="1" y="1568"/>
                  </a:cubicBezTo>
                  <a:cubicBezTo>
                    <a:pt x="1" y="2169"/>
                    <a:pt x="635" y="2636"/>
                    <a:pt x="1435" y="2636"/>
                  </a:cubicBezTo>
                  <a:cubicBezTo>
                    <a:pt x="2203" y="2636"/>
                    <a:pt x="2836" y="2169"/>
                    <a:pt x="2836" y="1568"/>
                  </a:cubicBezTo>
                  <a:cubicBezTo>
                    <a:pt x="2836" y="1535"/>
                    <a:pt x="2836" y="1502"/>
                    <a:pt x="2836" y="1468"/>
                  </a:cubicBezTo>
                  <a:cubicBezTo>
                    <a:pt x="2836" y="1468"/>
                    <a:pt x="2836" y="1435"/>
                    <a:pt x="2836" y="1435"/>
                  </a:cubicBezTo>
                  <a:lnTo>
                    <a:pt x="2836" y="368"/>
                  </a:lnTo>
                  <a:cubicBezTo>
                    <a:pt x="2836" y="167"/>
                    <a:pt x="2670" y="1"/>
                    <a:pt x="24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2210;p34"/>
            <p:cNvSpPr/>
            <p:nvPr/>
          </p:nvSpPr>
          <p:spPr>
            <a:xfrm>
              <a:off x="7242238" y="3023850"/>
              <a:ext cx="71725" cy="66750"/>
            </a:xfrm>
            <a:custGeom>
              <a:avLst/>
              <a:gdLst/>
              <a:ahLst/>
              <a:cxnLst/>
              <a:rect l="l" t="t" r="r" b="b"/>
              <a:pathLst>
                <a:path w="2869" h="2670" extrusionOk="0">
                  <a:moveTo>
                    <a:pt x="2168" y="752"/>
                  </a:moveTo>
                  <a:cubicBezTo>
                    <a:pt x="2218" y="752"/>
                    <a:pt x="2268" y="768"/>
                    <a:pt x="2302" y="802"/>
                  </a:cubicBezTo>
                  <a:cubicBezTo>
                    <a:pt x="2368" y="868"/>
                    <a:pt x="2368" y="1002"/>
                    <a:pt x="2302" y="1068"/>
                  </a:cubicBezTo>
                  <a:lnTo>
                    <a:pt x="1568" y="1802"/>
                  </a:lnTo>
                  <a:cubicBezTo>
                    <a:pt x="1535" y="1836"/>
                    <a:pt x="1468" y="1869"/>
                    <a:pt x="1434" y="1869"/>
                  </a:cubicBezTo>
                  <a:cubicBezTo>
                    <a:pt x="1368" y="1869"/>
                    <a:pt x="1334" y="1836"/>
                    <a:pt x="1301" y="1802"/>
                  </a:cubicBezTo>
                  <a:lnTo>
                    <a:pt x="567" y="1068"/>
                  </a:lnTo>
                  <a:cubicBezTo>
                    <a:pt x="467" y="1002"/>
                    <a:pt x="467" y="868"/>
                    <a:pt x="567" y="802"/>
                  </a:cubicBezTo>
                  <a:cubicBezTo>
                    <a:pt x="601" y="768"/>
                    <a:pt x="642" y="752"/>
                    <a:pt x="688" y="752"/>
                  </a:cubicBezTo>
                  <a:cubicBezTo>
                    <a:pt x="734" y="752"/>
                    <a:pt x="784" y="768"/>
                    <a:pt x="834" y="802"/>
                  </a:cubicBezTo>
                  <a:lnTo>
                    <a:pt x="1434" y="1402"/>
                  </a:lnTo>
                  <a:lnTo>
                    <a:pt x="2035" y="802"/>
                  </a:lnTo>
                  <a:cubicBezTo>
                    <a:pt x="2068" y="768"/>
                    <a:pt x="2118" y="752"/>
                    <a:pt x="2168" y="752"/>
                  </a:cubicBezTo>
                  <a:close/>
                  <a:moveTo>
                    <a:pt x="400" y="1"/>
                  </a:moveTo>
                  <a:cubicBezTo>
                    <a:pt x="167" y="1"/>
                    <a:pt x="0" y="168"/>
                    <a:pt x="0" y="401"/>
                  </a:cubicBezTo>
                  <a:lnTo>
                    <a:pt x="0" y="1435"/>
                  </a:lnTo>
                  <a:cubicBezTo>
                    <a:pt x="0" y="1469"/>
                    <a:pt x="0" y="1469"/>
                    <a:pt x="0" y="1502"/>
                  </a:cubicBezTo>
                  <a:cubicBezTo>
                    <a:pt x="0" y="1535"/>
                    <a:pt x="0" y="1569"/>
                    <a:pt x="0" y="1569"/>
                  </a:cubicBezTo>
                  <a:cubicBezTo>
                    <a:pt x="0" y="2169"/>
                    <a:pt x="634" y="2670"/>
                    <a:pt x="1434" y="2670"/>
                  </a:cubicBezTo>
                  <a:cubicBezTo>
                    <a:pt x="2202" y="2670"/>
                    <a:pt x="2835" y="2169"/>
                    <a:pt x="2835" y="1569"/>
                  </a:cubicBezTo>
                  <a:cubicBezTo>
                    <a:pt x="2835" y="1535"/>
                    <a:pt x="2835" y="1535"/>
                    <a:pt x="2835" y="1502"/>
                  </a:cubicBezTo>
                  <a:cubicBezTo>
                    <a:pt x="2835" y="1469"/>
                    <a:pt x="2835" y="1469"/>
                    <a:pt x="2835" y="1435"/>
                  </a:cubicBezTo>
                  <a:lnTo>
                    <a:pt x="2835" y="401"/>
                  </a:lnTo>
                  <a:cubicBezTo>
                    <a:pt x="2869" y="168"/>
                    <a:pt x="2702" y="1"/>
                    <a:pt x="24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2211;p34"/>
            <p:cNvSpPr/>
            <p:nvPr/>
          </p:nvSpPr>
          <p:spPr>
            <a:xfrm>
              <a:off x="7610813" y="2789200"/>
              <a:ext cx="90100" cy="113075"/>
            </a:xfrm>
            <a:custGeom>
              <a:avLst/>
              <a:gdLst/>
              <a:ahLst/>
              <a:cxnLst/>
              <a:rect l="l" t="t" r="r" b="b"/>
              <a:pathLst>
                <a:path w="3604" h="4523" extrusionOk="0">
                  <a:moveTo>
                    <a:pt x="3158" y="0"/>
                  </a:moveTo>
                  <a:cubicBezTo>
                    <a:pt x="2973" y="0"/>
                    <a:pt x="2676" y="165"/>
                    <a:pt x="2503" y="280"/>
                  </a:cubicBezTo>
                  <a:cubicBezTo>
                    <a:pt x="2363" y="239"/>
                    <a:pt x="2159" y="220"/>
                    <a:pt x="1949" y="220"/>
                  </a:cubicBezTo>
                  <a:cubicBezTo>
                    <a:pt x="1658" y="220"/>
                    <a:pt x="1357" y="256"/>
                    <a:pt x="1202" y="314"/>
                  </a:cubicBezTo>
                  <a:cubicBezTo>
                    <a:pt x="785" y="36"/>
                    <a:pt x="553" y="13"/>
                    <a:pt x="488" y="13"/>
                  </a:cubicBezTo>
                  <a:cubicBezTo>
                    <a:pt x="474" y="13"/>
                    <a:pt x="468" y="14"/>
                    <a:pt x="468" y="14"/>
                  </a:cubicBezTo>
                  <a:cubicBezTo>
                    <a:pt x="468" y="14"/>
                    <a:pt x="301" y="314"/>
                    <a:pt x="401" y="747"/>
                  </a:cubicBezTo>
                  <a:cubicBezTo>
                    <a:pt x="234" y="948"/>
                    <a:pt x="134" y="1114"/>
                    <a:pt x="134" y="1481"/>
                  </a:cubicBezTo>
                  <a:cubicBezTo>
                    <a:pt x="134" y="1715"/>
                    <a:pt x="168" y="1915"/>
                    <a:pt x="201" y="2082"/>
                  </a:cubicBezTo>
                  <a:cubicBezTo>
                    <a:pt x="201" y="2082"/>
                    <a:pt x="301" y="2249"/>
                    <a:pt x="301" y="2249"/>
                  </a:cubicBezTo>
                  <a:cubicBezTo>
                    <a:pt x="468" y="2582"/>
                    <a:pt x="835" y="2782"/>
                    <a:pt x="1435" y="2849"/>
                  </a:cubicBezTo>
                  <a:cubicBezTo>
                    <a:pt x="1335" y="2916"/>
                    <a:pt x="1235" y="3049"/>
                    <a:pt x="1235" y="3183"/>
                  </a:cubicBezTo>
                  <a:cubicBezTo>
                    <a:pt x="1153" y="3224"/>
                    <a:pt x="1045" y="3252"/>
                    <a:pt x="935" y="3252"/>
                  </a:cubicBezTo>
                  <a:cubicBezTo>
                    <a:pt x="867" y="3252"/>
                    <a:pt x="799" y="3241"/>
                    <a:pt x="735" y="3216"/>
                  </a:cubicBezTo>
                  <a:cubicBezTo>
                    <a:pt x="517" y="3154"/>
                    <a:pt x="415" y="2742"/>
                    <a:pt x="131" y="2742"/>
                  </a:cubicBezTo>
                  <a:cubicBezTo>
                    <a:pt x="111" y="2742"/>
                    <a:pt x="90" y="2744"/>
                    <a:pt x="68" y="2749"/>
                  </a:cubicBezTo>
                  <a:cubicBezTo>
                    <a:pt x="1" y="2749"/>
                    <a:pt x="1" y="2816"/>
                    <a:pt x="68" y="2849"/>
                  </a:cubicBezTo>
                  <a:cubicBezTo>
                    <a:pt x="168" y="2916"/>
                    <a:pt x="268" y="3016"/>
                    <a:pt x="335" y="3183"/>
                  </a:cubicBezTo>
                  <a:cubicBezTo>
                    <a:pt x="401" y="3349"/>
                    <a:pt x="535" y="3583"/>
                    <a:pt x="935" y="3583"/>
                  </a:cubicBezTo>
                  <a:lnTo>
                    <a:pt x="1202" y="3583"/>
                  </a:lnTo>
                  <a:cubicBezTo>
                    <a:pt x="1202" y="3583"/>
                    <a:pt x="1202" y="3916"/>
                    <a:pt x="1202" y="4083"/>
                  </a:cubicBezTo>
                  <a:cubicBezTo>
                    <a:pt x="1202" y="4250"/>
                    <a:pt x="968" y="4283"/>
                    <a:pt x="968" y="4350"/>
                  </a:cubicBezTo>
                  <a:cubicBezTo>
                    <a:pt x="968" y="4383"/>
                    <a:pt x="1068" y="4383"/>
                    <a:pt x="1102" y="4383"/>
                  </a:cubicBezTo>
                  <a:cubicBezTo>
                    <a:pt x="1235" y="4383"/>
                    <a:pt x="1469" y="4283"/>
                    <a:pt x="1469" y="4117"/>
                  </a:cubicBezTo>
                  <a:cubicBezTo>
                    <a:pt x="1469" y="3983"/>
                    <a:pt x="1469" y="3549"/>
                    <a:pt x="1469" y="3483"/>
                  </a:cubicBezTo>
                  <a:cubicBezTo>
                    <a:pt x="1469" y="3283"/>
                    <a:pt x="1569" y="3249"/>
                    <a:pt x="1569" y="3249"/>
                  </a:cubicBezTo>
                  <a:lnTo>
                    <a:pt x="1569" y="3249"/>
                  </a:lnTo>
                  <a:cubicBezTo>
                    <a:pt x="1569" y="3250"/>
                    <a:pt x="1569" y="4150"/>
                    <a:pt x="1535" y="4283"/>
                  </a:cubicBezTo>
                  <a:cubicBezTo>
                    <a:pt x="1502" y="4417"/>
                    <a:pt x="1435" y="4417"/>
                    <a:pt x="1435" y="4483"/>
                  </a:cubicBezTo>
                  <a:cubicBezTo>
                    <a:pt x="1435" y="4510"/>
                    <a:pt x="1454" y="4523"/>
                    <a:pt x="1484" y="4523"/>
                  </a:cubicBezTo>
                  <a:cubicBezTo>
                    <a:pt x="1566" y="4523"/>
                    <a:pt x="1729" y="4430"/>
                    <a:pt x="1802" y="4283"/>
                  </a:cubicBezTo>
                  <a:cubicBezTo>
                    <a:pt x="1902" y="4117"/>
                    <a:pt x="1869" y="3216"/>
                    <a:pt x="1869" y="3216"/>
                  </a:cubicBezTo>
                  <a:lnTo>
                    <a:pt x="1936" y="3216"/>
                  </a:lnTo>
                  <a:cubicBezTo>
                    <a:pt x="1936" y="3216"/>
                    <a:pt x="1936" y="3616"/>
                    <a:pt x="1936" y="3816"/>
                  </a:cubicBezTo>
                  <a:cubicBezTo>
                    <a:pt x="1936" y="4016"/>
                    <a:pt x="1902" y="4250"/>
                    <a:pt x="2036" y="4383"/>
                  </a:cubicBezTo>
                  <a:cubicBezTo>
                    <a:pt x="2085" y="4433"/>
                    <a:pt x="2246" y="4519"/>
                    <a:pt x="2325" y="4519"/>
                  </a:cubicBezTo>
                  <a:cubicBezTo>
                    <a:pt x="2352" y="4519"/>
                    <a:pt x="2369" y="4509"/>
                    <a:pt x="2369" y="4483"/>
                  </a:cubicBezTo>
                  <a:cubicBezTo>
                    <a:pt x="2369" y="4383"/>
                    <a:pt x="2236" y="4350"/>
                    <a:pt x="2236" y="4150"/>
                  </a:cubicBezTo>
                  <a:lnTo>
                    <a:pt x="2236" y="3249"/>
                  </a:lnTo>
                  <a:cubicBezTo>
                    <a:pt x="2336" y="3249"/>
                    <a:pt x="2303" y="3549"/>
                    <a:pt x="2303" y="3549"/>
                  </a:cubicBezTo>
                  <a:lnTo>
                    <a:pt x="2336" y="4083"/>
                  </a:lnTo>
                  <a:cubicBezTo>
                    <a:pt x="2336" y="4083"/>
                    <a:pt x="2303" y="4283"/>
                    <a:pt x="2536" y="4350"/>
                  </a:cubicBezTo>
                  <a:cubicBezTo>
                    <a:pt x="2594" y="4369"/>
                    <a:pt x="2674" y="4389"/>
                    <a:pt x="2731" y="4389"/>
                  </a:cubicBezTo>
                  <a:cubicBezTo>
                    <a:pt x="2773" y="4389"/>
                    <a:pt x="2803" y="4378"/>
                    <a:pt x="2803" y="4350"/>
                  </a:cubicBezTo>
                  <a:cubicBezTo>
                    <a:pt x="2803" y="4317"/>
                    <a:pt x="2603" y="4217"/>
                    <a:pt x="2603" y="4083"/>
                  </a:cubicBezTo>
                  <a:cubicBezTo>
                    <a:pt x="2603" y="3983"/>
                    <a:pt x="2603" y="3916"/>
                    <a:pt x="2603" y="3516"/>
                  </a:cubicBezTo>
                  <a:cubicBezTo>
                    <a:pt x="2603" y="3116"/>
                    <a:pt x="2536" y="2949"/>
                    <a:pt x="2336" y="2849"/>
                  </a:cubicBezTo>
                  <a:cubicBezTo>
                    <a:pt x="2936" y="2782"/>
                    <a:pt x="3303" y="2649"/>
                    <a:pt x="3470" y="2249"/>
                  </a:cubicBezTo>
                  <a:cubicBezTo>
                    <a:pt x="3503" y="2249"/>
                    <a:pt x="3537" y="2082"/>
                    <a:pt x="3537" y="2082"/>
                  </a:cubicBezTo>
                  <a:cubicBezTo>
                    <a:pt x="3570" y="1915"/>
                    <a:pt x="3604" y="1748"/>
                    <a:pt x="3604" y="1548"/>
                  </a:cubicBezTo>
                  <a:cubicBezTo>
                    <a:pt x="3604" y="981"/>
                    <a:pt x="3337" y="781"/>
                    <a:pt x="3303" y="681"/>
                  </a:cubicBezTo>
                  <a:cubicBezTo>
                    <a:pt x="3370" y="280"/>
                    <a:pt x="3270" y="80"/>
                    <a:pt x="3237" y="14"/>
                  </a:cubicBezTo>
                  <a:cubicBezTo>
                    <a:pt x="3214" y="4"/>
                    <a:pt x="3187" y="0"/>
                    <a:pt x="31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2212;p34"/>
            <p:cNvSpPr/>
            <p:nvPr/>
          </p:nvSpPr>
          <p:spPr>
            <a:xfrm>
              <a:off x="6558413" y="2773525"/>
              <a:ext cx="50050" cy="62575"/>
            </a:xfrm>
            <a:custGeom>
              <a:avLst/>
              <a:gdLst/>
              <a:ahLst/>
              <a:cxnLst/>
              <a:rect l="l" t="t" r="r" b="b"/>
              <a:pathLst>
                <a:path w="2002" h="2503" extrusionOk="0">
                  <a:moveTo>
                    <a:pt x="1755" y="0"/>
                  </a:moveTo>
                  <a:cubicBezTo>
                    <a:pt x="1649" y="0"/>
                    <a:pt x="1488" y="83"/>
                    <a:pt x="1401" y="140"/>
                  </a:cubicBezTo>
                  <a:cubicBezTo>
                    <a:pt x="1318" y="126"/>
                    <a:pt x="1201" y="118"/>
                    <a:pt x="1083" y="118"/>
                  </a:cubicBezTo>
                  <a:cubicBezTo>
                    <a:pt x="915" y="118"/>
                    <a:pt x="746" y="135"/>
                    <a:pt x="667" y="174"/>
                  </a:cubicBezTo>
                  <a:cubicBezTo>
                    <a:pt x="467" y="24"/>
                    <a:pt x="342" y="5"/>
                    <a:pt x="292" y="5"/>
                  </a:cubicBezTo>
                  <a:cubicBezTo>
                    <a:pt x="275" y="5"/>
                    <a:pt x="267" y="7"/>
                    <a:pt x="267" y="7"/>
                  </a:cubicBezTo>
                  <a:cubicBezTo>
                    <a:pt x="267" y="7"/>
                    <a:pt x="167" y="174"/>
                    <a:pt x="234" y="407"/>
                  </a:cubicBezTo>
                  <a:cubicBezTo>
                    <a:pt x="134" y="541"/>
                    <a:pt x="67" y="607"/>
                    <a:pt x="67" y="807"/>
                  </a:cubicBezTo>
                  <a:cubicBezTo>
                    <a:pt x="67" y="941"/>
                    <a:pt x="67" y="1074"/>
                    <a:pt x="100" y="1141"/>
                  </a:cubicBezTo>
                  <a:cubicBezTo>
                    <a:pt x="100" y="1141"/>
                    <a:pt x="167" y="1241"/>
                    <a:pt x="167" y="1241"/>
                  </a:cubicBezTo>
                  <a:cubicBezTo>
                    <a:pt x="267" y="1441"/>
                    <a:pt x="467" y="1541"/>
                    <a:pt x="801" y="1575"/>
                  </a:cubicBezTo>
                  <a:cubicBezTo>
                    <a:pt x="734" y="1608"/>
                    <a:pt x="667" y="1675"/>
                    <a:pt x="667" y="1775"/>
                  </a:cubicBezTo>
                  <a:cubicBezTo>
                    <a:pt x="634" y="1791"/>
                    <a:pt x="592" y="1800"/>
                    <a:pt x="546" y="1800"/>
                  </a:cubicBezTo>
                  <a:cubicBezTo>
                    <a:pt x="501" y="1800"/>
                    <a:pt x="451" y="1791"/>
                    <a:pt x="401" y="1775"/>
                  </a:cubicBezTo>
                  <a:cubicBezTo>
                    <a:pt x="275" y="1743"/>
                    <a:pt x="238" y="1505"/>
                    <a:pt x="67" y="1505"/>
                  </a:cubicBezTo>
                  <a:cubicBezTo>
                    <a:pt x="56" y="1505"/>
                    <a:pt x="45" y="1506"/>
                    <a:pt x="34" y="1508"/>
                  </a:cubicBezTo>
                  <a:cubicBezTo>
                    <a:pt x="0" y="1541"/>
                    <a:pt x="0" y="1575"/>
                    <a:pt x="34" y="1575"/>
                  </a:cubicBezTo>
                  <a:cubicBezTo>
                    <a:pt x="100" y="1608"/>
                    <a:pt x="134" y="1675"/>
                    <a:pt x="200" y="1775"/>
                  </a:cubicBezTo>
                  <a:cubicBezTo>
                    <a:pt x="234" y="1841"/>
                    <a:pt x="300" y="1975"/>
                    <a:pt x="501" y="1975"/>
                  </a:cubicBezTo>
                  <a:lnTo>
                    <a:pt x="667" y="1975"/>
                  </a:lnTo>
                  <a:lnTo>
                    <a:pt x="667" y="2242"/>
                  </a:lnTo>
                  <a:cubicBezTo>
                    <a:pt x="667" y="2342"/>
                    <a:pt x="534" y="2375"/>
                    <a:pt x="534" y="2409"/>
                  </a:cubicBezTo>
                  <a:cubicBezTo>
                    <a:pt x="534" y="2442"/>
                    <a:pt x="601" y="2442"/>
                    <a:pt x="601" y="2442"/>
                  </a:cubicBezTo>
                  <a:cubicBezTo>
                    <a:pt x="667" y="2442"/>
                    <a:pt x="801" y="2375"/>
                    <a:pt x="801" y="2275"/>
                  </a:cubicBezTo>
                  <a:lnTo>
                    <a:pt x="801" y="1908"/>
                  </a:lnTo>
                  <a:cubicBezTo>
                    <a:pt x="801" y="1808"/>
                    <a:pt x="867" y="1775"/>
                    <a:pt x="868" y="1775"/>
                  </a:cubicBezTo>
                  <a:lnTo>
                    <a:pt x="868" y="1775"/>
                  </a:lnTo>
                  <a:cubicBezTo>
                    <a:pt x="868" y="1775"/>
                    <a:pt x="868" y="2308"/>
                    <a:pt x="834" y="2375"/>
                  </a:cubicBezTo>
                  <a:cubicBezTo>
                    <a:pt x="834" y="2442"/>
                    <a:pt x="801" y="2442"/>
                    <a:pt x="801" y="2475"/>
                  </a:cubicBezTo>
                  <a:cubicBezTo>
                    <a:pt x="801" y="2494"/>
                    <a:pt x="811" y="2502"/>
                    <a:pt x="828" y="2502"/>
                  </a:cubicBezTo>
                  <a:cubicBezTo>
                    <a:pt x="870" y="2502"/>
                    <a:pt x="953" y="2447"/>
                    <a:pt x="1001" y="2375"/>
                  </a:cubicBezTo>
                  <a:cubicBezTo>
                    <a:pt x="1034" y="2275"/>
                    <a:pt x="1034" y="1775"/>
                    <a:pt x="1034" y="1775"/>
                  </a:cubicBezTo>
                  <a:lnTo>
                    <a:pt x="1068" y="1775"/>
                  </a:lnTo>
                  <a:lnTo>
                    <a:pt x="1068" y="2108"/>
                  </a:lnTo>
                  <a:cubicBezTo>
                    <a:pt x="1068" y="2208"/>
                    <a:pt x="1068" y="2375"/>
                    <a:pt x="1134" y="2409"/>
                  </a:cubicBezTo>
                  <a:cubicBezTo>
                    <a:pt x="1158" y="2456"/>
                    <a:pt x="1232" y="2503"/>
                    <a:pt x="1273" y="2503"/>
                  </a:cubicBezTo>
                  <a:cubicBezTo>
                    <a:pt x="1290" y="2503"/>
                    <a:pt x="1301" y="2495"/>
                    <a:pt x="1301" y="2475"/>
                  </a:cubicBezTo>
                  <a:cubicBezTo>
                    <a:pt x="1301" y="2442"/>
                    <a:pt x="1234" y="2409"/>
                    <a:pt x="1234" y="2275"/>
                  </a:cubicBezTo>
                  <a:lnTo>
                    <a:pt x="1234" y="1808"/>
                  </a:lnTo>
                  <a:cubicBezTo>
                    <a:pt x="1301" y="1808"/>
                    <a:pt x="1268" y="1975"/>
                    <a:pt x="1268" y="1975"/>
                  </a:cubicBezTo>
                  <a:lnTo>
                    <a:pt x="1268" y="2275"/>
                  </a:lnTo>
                  <a:cubicBezTo>
                    <a:pt x="1268" y="2275"/>
                    <a:pt x="1268" y="2375"/>
                    <a:pt x="1401" y="2409"/>
                  </a:cubicBezTo>
                  <a:cubicBezTo>
                    <a:pt x="1418" y="2425"/>
                    <a:pt x="1451" y="2434"/>
                    <a:pt x="1485" y="2434"/>
                  </a:cubicBezTo>
                  <a:cubicBezTo>
                    <a:pt x="1518" y="2434"/>
                    <a:pt x="1551" y="2425"/>
                    <a:pt x="1568" y="2409"/>
                  </a:cubicBezTo>
                  <a:cubicBezTo>
                    <a:pt x="1568" y="2375"/>
                    <a:pt x="1435" y="2342"/>
                    <a:pt x="1435" y="2242"/>
                  </a:cubicBezTo>
                  <a:cubicBezTo>
                    <a:pt x="1435" y="2208"/>
                    <a:pt x="1435" y="2175"/>
                    <a:pt x="1435" y="1942"/>
                  </a:cubicBezTo>
                  <a:cubicBezTo>
                    <a:pt x="1435" y="1708"/>
                    <a:pt x="1401" y="1641"/>
                    <a:pt x="1301" y="1575"/>
                  </a:cubicBezTo>
                  <a:cubicBezTo>
                    <a:pt x="1635" y="1541"/>
                    <a:pt x="1835" y="1441"/>
                    <a:pt x="1935" y="1241"/>
                  </a:cubicBezTo>
                  <a:cubicBezTo>
                    <a:pt x="1935" y="1241"/>
                    <a:pt x="1968" y="1141"/>
                    <a:pt x="1968" y="1141"/>
                  </a:cubicBezTo>
                  <a:cubicBezTo>
                    <a:pt x="1968" y="1074"/>
                    <a:pt x="2002" y="974"/>
                    <a:pt x="2002" y="841"/>
                  </a:cubicBezTo>
                  <a:cubicBezTo>
                    <a:pt x="2002" y="541"/>
                    <a:pt x="1835" y="440"/>
                    <a:pt x="1835" y="374"/>
                  </a:cubicBezTo>
                  <a:cubicBezTo>
                    <a:pt x="1868" y="140"/>
                    <a:pt x="1802" y="40"/>
                    <a:pt x="1802" y="7"/>
                  </a:cubicBezTo>
                  <a:cubicBezTo>
                    <a:pt x="1788" y="2"/>
                    <a:pt x="1772" y="0"/>
                    <a:pt x="17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2213;p34"/>
            <p:cNvSpPr/>
            <p:nvPr/>
          </p:nvSpPr>
          <p:spPr>
            <a:xfrm>
              <a:off x="5431763" y="2622600"/>
              <a:ext cx="50900" cy="62700"/>
            </a:xfrm>
            <a:custGeom>
              <a:avLst/>
              <a:gdLst/>
              <a:ahLst/>
              <a:cxnLst/>
              <a:rect l="l" t="t" r="r" b="b"/>
              <a:pathLst>
                <a:path w="2036" h="2508" extrusionOk="0">
                  <a:moveTo>
                    <a:pt x="1800" y="1"/>
                  </a:moveTo>
                  <a:cubicBezTo>
                    <a:pt x="1693" y="1"/>
                    <a:pt x="1524" y="113"/>
                    <a:pt x="1435" y="173"/>
                  </a:cubicBezTo>
                  <a:cubicBezTo>
                    <a:pt x="1335" y="140"/>
                    <a:pt x="1185" y="123"/>
                    <a:pt x="1043" y="123"/>
                  </a:cubicBezTo>
                  <a:cubicBezTo>
                    <a:pt x="901" y="123"/>
                    <a:pt x="768" y="140"/>
                    <a:pt x="701" y="173"/>
                  </a:cubicBezTo>
                  <a:cubicBezTo>
                    <a:pt x="434" y="6"/>
                    <a:pt x="268" y="6"/>
                    <a:pt x="268" y="6"/>
                  </a:cubicBezTo>
                  <a:cubicBezTo>
                    <a:pt x="268" y="6"/>
                    <a:pt x="201" y="173"/>
                    <a:pt x="268" y="440"/>
                  </a:cubicBezTo>
                  <a:cubicBezTo>
                    <a:pt x="168" y="540"/>
                    <a:pt x="101" y="640"/>
                    <a:pt x="101" y="840"/>
                  </a:cubicBezTo>
                  <a:cubicBezTo>
                    <a:pt x="101" y="974"/>
                    <a:pt x="101" y="1074"/>
                    <a:pt x="134" y="1174"/>
                  </a:cubicBezTo>
                  <a:cubicBezTo>
                    <a:pt x="134" y="1174"/>
                    <a:pt x="168" y="1274"/>
                    <a:pt x="201" y="1274"/>
                  </a:cubicBezTo>
                  <a:cubicBezTo>
                    <a:pt x="301" y="1441"/>
                    <a:pt x="501" y="1574"/>
                    <a:pt x="801" y="1607"/>
                  </a:cubicBezTo>
                  <a:cubicBezTo>
                    <a:pt x="768" y="1641"/>
                    <a:pt x="701" y="1707"/>
                    <a:pt x="701" y="1774"/>
                  </a:cubicBezTo>
                  <a:cubicBezTo>
                    <a:pt x="654" y="1798"/>
                    <a:pt x="590" y="1821"/>
                    <a:pt x="521" y="1821"/>
                  </a:cubicBezTo>
                  <a:cubicBezTo>
                    <a:pt x="493" y="1821"/>
                    <a:pt x="464" y="1817"/>
                    <a:pt x="434" y="1807"/>
                  </a:cubicBezTo>
                  <a:cubicBezTo>
                    <a:pt x="309" y="1776"/>
                    <a:pt x="272" y="1538"/>
                    <a:pt x="101" y="1538"/>
                  </a:cubicBezTo>
                  <a:cubicBezTo>
                    <a:pt x="90" y="1538"/>
                    <a:pt x="79" y="1539"/>
                    <a:pt x="67" y="1541"/>
                  </a:cubicBezTo>
                  <a:cubicBezTo>
                    <a:pt x="1" y="1541"/>
                    <a:pt x="34" y="1574"/>
                    <a:pt x="67" y="1607"/>
                  </a:cubicBezTo>
                  <a:cubicBezTo>
                    <a:pt x="134" y="1641"/>
                    <a:pt x="168" y="1674"/>
                    <a:pt x="234" y="1774"/>
                  </a:cubicBezTo>
                  <a:cubicBezTo>
                    <a:pt x="268" y="1874"/>
                    <a:pt x="334" y="2008"/>
                    <a:pt x="534" y="2008"/>
                  </a:cubicBezTo>
                  <a:cubicBezTo>
                    <a:pt x="635" y="2008"/>
                    <a:pt x="701" y="1974"/>
                    <a:pt x="701" y="1974"/>
                  </a:cubicBezTo>
                  <a:lnTo>
                    <a:pt x="701" y="2274"/>
                  </a:lnTo>
                  <a:cubicBezTo>
                    <a:pt x="701" y="2375"/>
                    <a:pt x="568" y="2375"/>
                    <a:pt x="568" y="2441"/>
                  </a:cubicBezTo>
                  <a:lnTo>
                    <a:pt x="635" y="2441"/>
                  </a:lnTo>
                  <a:cubicBezTo>
                    <a:pt x="701" y="2441"/>
                    <a:pt x="835" y="2375"/>
                    <a:pt x="835" y="2308"/>
                  </a:cubicBezTo>
                  <a:lnTo>
                    <a:pt x="835" y="1941"/>
                  </a:lnTo>
                  <a:cubicBezTo>
                    <a:pt x="835" y="1841"/>
                    <a:pt x="901" y="1808"/>
                    <a:pt x="901" y="1807"/>
                  </a:cubicBezTo>
                  <a:lnTo>
                    <a:pt x="901" y="1807"/>
                  </a:lnTo>
                  <a:cubicBezTo>
                    <a:pt x="901" y="1808"/>
                    <a:pt x="901" y="2308"/>
                    <a:pt x="868" y="2375"/>
                  </a:cubicBezTo>
                  <a:cubicBezTo>
                    <a:pt x="868" y="2475"/>
                    <a:pt x="801" y="2441"/>
                    <a:pt x="801" y="2475"/>
                  </a:cubicBezTo>
                  <a:cubicBezTo>
                    <a:pt x="801" y="2497"/>
                    <a:pt x="820" y="2508"/>
                    <a:pt x="847" y="2508"/>
                  </a:cubicBezTo>
                  <a:cubicBezTo>
                    <a:pt x="901" y="2508"/>
                    <a:pt x="990" y="2463"/>
                    <a:pt x="1035" y="2375"/>
                  </a:cubicBezTo>
                  <a:cubicBezTo>
                    <a:pt x="1068" y="2308"/>
                    <a:pt x="1068" y="1807"/>
                    <a:pt x="1068" y="1807"/>
                  </a:cubicBezTo>
                  <a:lnTo>
                    <a:pt x="1102" y="1807"/>
                  </a:lnTo>
                  <a:lnTo>
                    <a:pt x="1102" y="2141"/>
                  </a:lnTo>
                  <a:cubicBezTo>
                    <a:pt x="1102" y="2241"/>
                    <a:pt x="1102" y="2375"/>
                    <a:pt x="1168" y="2441"/>
                  </a:cubicBezTo>
                  <a:cubicBezTo>
                    <a:pt x="1191" y="2464"/>
                    <a:pt x="1262" y="2503"/>
                    <a:pt x="1303" y="2503"/>
                  </a:cubicBezTo>
                  <a:cubicBezTo>
                    <a:pt x="1322" y="2503"/>
                    <a:pt x="1335" y="2495"/>
                    <a:pt x="1335" y="2475"/>
                  </a:cubicBezTo>
                  <a:cubicBezTo>
                    <a:pt x="1335" y="2441"/>
                    <a:pt x="1268" y="2408"/>
                    <a:pt x="1268" y="2308"/>
                  </a:cubicBezTo>
                  <a:lnTo>
                    <a:pt x="1268" y="1807"/>
                  </a:lnTo>
                  <a:cubicBezTo>
                    <a:pt x="1302" y="1807"/>
                    <a:pt x="1302" y="1974"/>
                    <a:pt x="1302" y="1974"/>
                  </a:cubicBezTo>
                  <a:lnTo>
                    <a:pt x="1302" y="2274"/>
                  </a:lnTo>
                  <a:cubicBezTo>
                    <a:pt x="1302" y="2274"/>
                    <a:pt x="1302" y="2375"/>
                    <a:pt x="1435" y="2441"/>
                  </a:cubicBezTo>
                  <a:cubicBezTo>
                    <a:pt x="1468" y="2441"/>
                    <a:pt x="1569" y="2441"/>
                    <a:pt x="1569" y="2408"/>
                  </a:cubicBezTo>
                  <a:cubicBezTo>
                    <a:pt x="1602" y="2408"/>
                    <a:pt x="1468" y="2341"/>
                    <a:pt x="1468" y="2274"/>
                  </a:cubicBezTo>
                  <a:cubicBezTo>
                    <a:pt x="1468" y="2208"/>
                    <a:pt x="1468" y="2174"/>
                    <a:pt x="1468" y="1974"/>
                  </a:cubicBezTo>
                  <a:cubicBezTo>
                    <a:pt x="1468" y="1741"/>
                    <a:pt x="1435" y="1641"/>
                    <a:pt x="1335" y="1574"/>
                  </a:cubicBezTo>
                  <a:cubicBezTo>
                    <a:pt x="1669" y="1541"/>
                    <a:pt x="1869" y="1474"/>
                    <a:pt x="1969" y="1240"/>
                  </a:cubicBezTo>
                  <a:cubicBezTo>
                    <a:pt x="1969" y="1240"/>
                    <a:pt x="2002" y="1140"/>
                    <a:pt x="2002" y="1140"/>
                  </a:cubicBezTo>
                  <a:cubicBezTo>
                    <a:pt x="2002" y="1074"/>
                    <a:pt x="2036" y="974"/>
                    <a:pt x="2036" y="873"/>
                  </a:cubicBezTo>
                  <a:cubicBezTo>
                    <a:pt x="2036" y="573"/>
                    <a:pt x="1869" y="440"/>
                    <a:pt x="1869" y="406"/>
                  </a:cubicBezTo>
                  <a:cubicBezTo>
                    <a:pt x="1902" y="173"/>
                    <a:pt x="1835" y="40"/>
                    <a:pt x="1835" y="6"/>
                  </a:cubicBezTo>
                  <a:cubicBezTo>
                    <a:pt x="1825" y="3"/>
                    <a:pt x="1813" y="1"/>
                    <a:pt x="18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2214;p34"/>
            <p:cNvSpPr/>
            <p:nvPr/>
          </p:nvSpPr>
          <p:spPr>
            <a:xfrm>
              <a:off x="5611063" y="3896600"/>
              <a:ext cx="65900" cy="81150"/>
            </a:xfrm>
            <a:custGeom>
              <a:avLst/>
              <a:gdLst/>
              <a:ahLst/>
              <a:cxnLst/>
              <a:rect l="l" t="t" r="r" b="b"/>
              <a:pathLst>
                <a:path w="2636" h="3246" extrusionOk="0">
                  <a:moveTo>
                    <a:pt x="2295" y="1"/>
                  </a:moveTo>
                  <a:cubicBezTo>
                    <a:pt x="2153" y="1"/>
                    <a:pt x="1947" y="127"/>
                    <a:pt x="1835" y="183"/>
                  </a:cubicBezTo>
                  <a:cubicBezTo>
                    <a:pt x="1746" y="157"/>
                    <a:pt x="1613" y="146"/>
                    <a:pt x="1473" y="146"/>
                  </a:cubicBezTo>
                  <a:cubicBezTo>
                    <a:pt x="1247" y="146"/>
                    <a:pt x="1004" y="175"/>
                    <a:pt x="901" y="216"/>
                  </a:cubicBezTo>
                  <a:cubicBezTo>
                    <a:pt x="657" y="38"/>
                    <a:pt x="501" y="9"/>
                    <a:pt x="424" y="9"/>
                  </a:cubicBezTo>
                  <a:cubicBezTo>
                    <a:pt x="386" y="9"/>
                    <a:pt x="367" y="16"/>
                    <a:pt x="367" y="16"/>
                  </a:cubicBezTo>
                  <a:cubicBezTo>
                    <a:pt x="367" y="16"/>
                    <a:pt x="234" y="216"/>
                    <a:pt x="334" y="516"/>
                  </a:cubicBezTo>
                  <a:cubicBezTo>
                    <a:pt x="201" y="683"/>
                    <a:pt x="134" y="783"/>
                    <a:pt x="134" y="1050"/>
                  </a:cubicBezTo>
                  <a:cubicBezTo>
                    <a:pt x="134" y="1217"/>
                    <a:pt x="134" y="1350"/>
                    <a:pt x="167" y="1484"/>
                  </a:cubicBezTo>
                  <a:cubicBezTo>
                    <a:pt x="167" y="1484"/>
                    <a:pt x="234" y="1617"/>
                    <a:pt x="234" y="1617"/>
                  </a:cubicBezTo>
                  <a:cubicBezTo>
                    <a:pt x="367" y="1851"/>
                    <a:pt x="634" y="2017"/>
                    <a:pt x="1068" y="2051"/>
                  </a:cubicBezTo>
                  <a:cubicBezTo>
                    <a:pt x="1001" y="2084"/>
                    <a:pt x="935" y="2184"/>
                    <a:pt x="901" y="2284"/>
                  </a:cubicBezTo>
                  <a:cubicBezTo>
                    <a:pt x="854" y="2308"/>
                    <a:pt x="757" y="2331"/>
                    <a:pt x="668" y="2331"/>
                  </a:cubicBezTo>
                  <a:cubicBezTo>
                    <a:pt x="632" y="2331"/>
                    <a:pt x="597" y="2327"/>
                    <a:pt x="568" y="2318"/>
                  </a:cubicBezTo>
                  <a:cubicBezTo>
                    <a:pt x="416" y="2257"/>
                    <a:pt x="347" y="1975"/>
                    <a:pt x="135" y="1975"/>
                  </a:cubicBezTo>
                  <a:cubicBezTo>
                    <a:pt x="114" y="1975"/>
                    <a:pt x="91" y="1978"/>
                    <a:pt x="67" y="1984"/>
                  </a:cubicBezTo>
                  <a:cubicBezTo>
                    <a:pt x="1" y="1984"/>
                    <a:pt x="34" y="2017"/>
                    <a:pt x="67" y="2051"/>
                  </a:cubicBezTo>
                  <a:cubicBezTo>
                    <a:pt x="167" y="2084"/>
                    <a:pt x="234" y="2151"/>
                    <a:pt x="267" y="2284"/>
                  </a:cubicBezTo>
                  <a:cubicBezTo>
                    <a:pt x="334" y="2384"/>
                    <a:pt x="401" y="2584"/>
                    <a:pt x="701" y="2584"/>
                  </a:cubicBezTo>
                  <a:cubicBezTo>
                    <a:pt x="801" y="2584"/>
                    <a:pt x="901" y="2551"/>
                    <a:pt x="901" y="2551"/>
                  </a:cubicBezTo>
                  <a:cubicBezTo>
                    <a:pt x="901" y="2551"/>
                    <a:pt x="901" y="2818"/>
                    <a:pt x="901" y="2918"/>
                  </a:cubicBezTo>
                  <a:cubicBezTo>
                    <a:pt x="901" y="3051"/>
                    <a:pt x="734" y="3085"/>
                    <a:pt x="734" y="3118"/>
                  </a:cubicBezTo>
                  <a:cubicBezTo>
                    <a:pt x="734" y="3152"/>
                    <a:pt x="801" y="3152"/>
                    <a:pt x="834" y="3152"/>
                  </a:cubicBezTo>
                  <a:cubicBezTo>
                    <a:pt x="901" y="3152"/>
                    <a:pt x="1101" y="3085"/>
                    <a:pt x="1101" y="2951"/>
                  </a:cubicBezTo>
                  <a:lnTo>
                    <a:pt x="1101" y="2484"/>
                  </a:lnTo>
                  <a:cubicBezTo>
                    <a:pt x="1101" y="2351"/>
                    <a:pt x="1168" y="2318"/>
                    <a:pt x="1168" y="2318"/>
                  </a:cubicBezTo>
                  <a:lnTo>
                    <a:pt x="1168" y="2318"/>
                  </a:lnTo>
                  <a:cubicBezTo>
                    <a:pt x="1168" y="2318"/>
                    <a:pt x="1168" y="2985"/>
                    <a:pt x="1135" y="3085"/>
                  </a:cubicBezTo>
                  <a:cubicBezTo>
                    <a:pt x="1101" y="3185"/>
                    <a:pt x="1068" y="3152"/>
                    <a:pt x="1068" y="3218"/>
                  </a:cubicBezTo>
                  <a:cubicBezTo>
                    <a:pt x="1068" y="3236"/>
                    <a:pt x="1082" y="3244"/>
                    <a:pt x="1105" y="3244"/>
                  </a:cubicBezTo>
                  <a:cubicBezTo>
                    <a:pt x="1166" y="3244"/>
                    <a:pt x="1286" y="3183"/>
                    <a:pt x="1335" y="3085"/>
                  </a:cubicBezTo>
                  <a:cubicBezTo>
                    <a:pt x="1402" y="2951"/>
                    <a:pt x="1368" y="2318"/>
                    <a:pt x="1368" y="2318"/>
                  </a:cubicBezTo>
                  <a:lnTo>
                    <a:pt x="1435" y="2318"/>
                  </a:lnTo>
                  <a:cubicBezTo>
                    <a:pt x="1435" y="2318"/>
                    <a:pt x="1435" y="2618"/>
                    <a:pt x="1435" y="2751"/>
                  </a:cubicBezTo>
                  <a:cubicBezTo>
                    <a:pt x="1435" y="2885"/>
                    <a:pt x="1402" y="3051"/>
                    <a:pt x="1502" y="3152"/>
                  </a:cubicBezTo>
                  <a:cubicBezTo>
                    <a:pt x="1525" y="3199"/>
                    <a:pt x="1632" y="3246"/>
                    <a:pt x="1693" y="3246"/>
                  </a:cubicBezTo>
                  <a:cubicBezTo>
                    <a:pt x="1718" y="3246"/>
                    <a:pt x="1735" y="3238"/>
                    <a:pt x="1735" y="3218"/>
                  </a:cubicBezTo>
                  <a:cubicBezTo>
                    <a:pt x="1735" y="3152"/>
                    <a:pt x="1635" y="3118"/>
                    <a:pt x="1635" y="2985"/>
                  </a:cubicBezTo>
                  <a:lnTo>
                    <a:pt x="1635" y="2351"/>
                  </a:lnTo>
                  <a:cubicBezTo>
                    <a:pt x="1702" y="2351"/>
                    <a:pt x="1702" y="2551"/>
                    <a:pt x="1702" y="2551"/>
                  </a:cubicBezTo>
                  <a:lnTo>
                    <a:pt x="1702" y="2918"/>
                  </a:lnTo>
                  <a:cubicBezTo>
                    <a:pt x="1702" y="2918"/>
                    <a:pt x="1668" y="3085"/>
                    <a:pt x="1869" y="3118"/>
                  </a:cubicBezTo>
                  <a:cubicBezTo>
                    <a:pt x="1885" y="3135"/>
                    <a:pt x="1927" y="3143"/>
                    <a:pt x="1964" y="3143"/>
                  </a:cubicBezTo>
                  <a:cubicBezTo>
                    <a:pt x="2002" y="3143"/>
                    <a:pt x="2035" y="3135"/>
                    <a:pt x="2035" y="3118"/>
                  </a:cubicBezTo>
                  <a:cubicBezTo>
                    <a:pt x="2069" y="3085"/>
                    <a:pt x="1902" y="3051"/>
                    <a:pt x="1902" y="2918"/>
                  </a:cubicBezTo>
                  <a:cubicBezTo>
                    <a:pt x="1902" y="2851"/>
                    <a:pt x="1902" y="2818"/>
                    <a:pt x="1902" y="2518"/>
                  </a:cubicBezTo>
                  <a:cubicBezTo>
                    <a:pt x="1902" y="2218"/>
                    <a:pt x="1869" y="2117"/>
                    <a:pt x="1735" y="2051"/>
                  </a:cubicBezTo>
                  <a:cubicBezTo>
                    <a:pt x="2135" y="1984"/>
                    <a:pt x="2402" y="1884"/>
                    <a:pt x="2536" y="1617"/>
                  </a:cubicBezTo>
                  <a:cubicBezTo>
                    <a:pt x="2536" y="1617"/>
                    <a:pt x="2569" y="1484"/>
                    <a:pt x="2569" y="1484"/>
                  </a:cubicBezTo>
                  <a:cubicBezTo>
                    <a:pt x="2602" y="1384"/>
                    <a:pt x="2636" y="1250"/>
                    <a:pt x="2636" y="1083"/>
                  </a:cubicBezTo>
                  <a:cubicBezTo>
                    <a:pt x="2636" y="683"/>
                    <a:pt x="2436" y="550"/>
                    <a:pt x="2402" y="483"/>
                  </a:cubicBezTo>
                  <a:cubicBezTo>
                    <a:pt x="2436" y="183"/>
                    <a:pt x="2402" y="49"/>
                    <a:pt x="2369" y="16"/>
                  </a:cubicBezTo>
                  <a:cubicBezTo>
                    <a:pt x="2347" y="5"/>
                    <a:pt x="2322" y="1"/>
                    <a:pt x="22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2215;p34"/>
            <p:cNvSpPr/>
            <p:nvPr/>
          </p:nvSpPr>
          <p:spPr>
            <a:xfrm>
              <a:off x="7094613" y="4865050"/>
              <a:ext cx="65075" cy="81275"/>
            </a:xfrm>
            <a:custGeom>
              <a:avLst/>
              <a:gdLst/>
              <a:ahLst/>
              <a:cxnLst/>
              <a:rect l="l" t="t" r="r" b="b"/>
              <a:pathLst>
                <a:path w="2603" h="3251" extrusionOk="0">
                  <a:moveTo>
                    <a:pt x="2298" y="0"/>
                  </a:moveTo>
                  <a:cubicBezTo>
                    <a:pt x="2180" y="0"/>
                    <a:pt x="1951" y="116"/>
                    <a:pt x="1802" y="206"/>
                  </a:cubicBezTo>
                  <a:cubicBezTo>
                    <a:pt x="1697" y="176"/>
                    <a:pt x="1538" y="159"/>
                    <a:pt x="1377" y="159"/>
                  </a:cubicBezTo>
                  <a:cubicBezTo>
                    <a:pt x="1180" y="159"/>
                    <a:pt x="978" y="184"/>
                    <a:pt x="868" y="239"/>
                  </a:cubicBezTo>
                  <a:cubicBezTo>
                    <a:pt x="575" y="26"/>
                    <a:pt x="409" y="4"/>
                    <a:pt x="355" y="4"/>
                  </a:cubicBezTo>
                  <a:cubicBezTo>
                    <a:pt x="341" y="4"/>
                    <a:pt x="334" y="6"/>
                    <a:pt x="334" y="6"/>
                  </a:cubicBezTo>
                  <a:cubicBezTo>
                    <a:pt x="334" y="6"/>
                    <a:pt x="201" y="239"/>
                    <a:pt x="301" y="539"/>
                  </a:cubicBezTo>
                  <a:cubicBezTo>
                    <a:pt x="168" y="673"/>
                    <a:pt x="101" y="806"/>
                    <a:pt x="101" y="1073"/>
                  </a:cubicBezTo>
                  <a:cubicBezTo>
                    <a:pt x="101" y="1240"/>
                    <a:pt x="134" y="1373"/>
                    <a:pt x="168" y="1473"/>
                  </a:cubicBezTo>
                  <a:cubicBezTo>
                    <a:pt x="168" y="1473"/>
                    <a:pt x="201" y="1607"/>
                    <a:pt x="234" y="1607"/>
                  </a:cubicBezTo>
                  <a:cubicBezTo>
                    <a:pt x="368" y="1874"/>
                    <a:pt x="601" y="2007"/>
                    <a:pt x="1035" y="2041"/>
                  </a:cubicBezTo>
                  <a:cubicBezTo>
                    <a:pt x="968" y="2107"/>
                    <a:pt x="902" y="2174"/>
                    <a:pt x="902" y="2274"/>
                  </a:cubicBezTo>
                  <a:cubicBezTo>
                    <a:pt x="843" y="2313"/>
                    <a:pt x="773" y="2329"/>
                    <a:pt x="698" y="2329"/>
                  </a:cubicBezTo>
                  <a:cubicBezTo>
                    <a:pt x="645" y="2329"/>
                    <a:pt x="590" y="2321"/>
                    <a:pt x="535" y="2307"/>
                  </a:cubicBezTo>
                  <a:cubicBezTo>
                    <a:pt x="383" y="2247"/>
                    <a:pt x="314" y="1965"/>
                    <a:pt x="102" y="1965"/>
                  </a:cubicBezTo>
                  <a:cubicBezTo>
                    <a:pt x="81" y="1965"/>
                    <a:pt x="58" y="1968"/>
                    <a:pt x="34" y="1974"/>
                  </a:cubicBezTo>
                  <a:cubicBezTo>
                    <a:pt x="1" y="1974"/>
                    <a:pt x="1" y="2007"/>
                    <a:pt x="68" y="2041"/>
                  </a:cubicBezTo>
                  <a:cubicBezTo>
                    <a:pt x="134" y="2107"/>
                    <a:pt x="201" y="2174"/>
                    <a:pt x="268" y="2307"/>
                  </a:cubicBezTo>
                  <a:cubicBezTo>
                    <a:pt x="301" y="2407"/>
                    <a:pt x="401" y="2574"/>
                    <a:pt x="668" y="2574"/>
                  </a:cubicBezTo>
                  <a:lnTo>
                    <a:pt x="868" y="2574"/>
                  </a:lnTo>
                  <a:cubicBezTo>
                    <a:pt x="868" y="2574"/>
                    <a:pt x="868" y="2808"/>
                    <a:pt x="868" y="2941"/>
                  </a:cubicBezTo>
                  <a:cubicBezTo>
                    <a:pt x="868" y="3041"/>
                    <a:pt x="701" y="3075"/>
                    <a:pt x="701" y="3141"/>
                  </a:cubicBezTo>
                  <a:lnTo>
                    <a:pt x="801" y="3141"/>
                  </a:lnTo>
                  <a:cubicBezTo>
                    <a:pt x="902" y="3141"/>
                    <a:pt x="1068" y="3075"/>
                    <a:pt x="1068" y="2975"/>
                  </a:cubicBezTo>
                  <a:lnTo>
                    <a:pt x="1068" y="2474"/>
                  </a:lnTo>
                  <a:cubicBezTo>
                    <a:pt x="1068" y="2374"/>
                    <a:pt x="1135" y="2341"/>
                    <a:pt x="1135" y="2341"/>
                  </a:cubicBezTo>
                  <a:lnTo>
                    <a:pt x="1135" y="2341"/>
                  </a:lnTo>
                  <a:cubicBezTo>
                    <a:pt x="1135" y="2341"/>
                    <a:pt x="1135" y="2975"/>
                    <a:pt x="1102" y="3075"/>
                  </a:cubicBezTo>
                  <a:cubicBezTo>
                    <a:pt x="1068" y="3175"/>
                    <a:pt x="1035" y="3175"/>
                    <a:pt x="1035" y="3208"/>
                  </a:cubicBezTo>
                  <a:cubicBezTo>
                    <a:pt x="1035" y="3229"/>
                    <a:pt x="1055" y="3240"/>
                    <a:pt x="1085" y="3240"/>
                  </a:cubicBezTo>
                  <a:cubicBezTo>
                    <a:pt x="1148" y="3240"/>
                    <a:pt x="1256" y="3189"/>
                    <a:pt x="1302" y="3075"/>
                  </a:cubicBezTo>
                  <a:cubicBezTo>
                    <a:pt x="1369" y="2975"/>
                    <a:pt x="1335" y="2307"/>
                    <a:pt x="1335" y="2307"/>
                  </a:cubicBezTo>
                  <a:lnTo>
                    <a:pt x="1402" y="2307"/>
                  </a:lnTo>
                  <a:cubicBezTo>
                    <a:pt x="1402" y="2307"/>
                    <a:pt x="1402" y="2608"/>
                    <a:pt x="1402" y="2741"/>
                  </a:cubicBezTo>
                  <a:cubicBezTo>
                    <a:pt x="1402" y="2874"/>
                    <a:pt x="1369" y="3075"/>
                    <a:pt x="1469" y="3141"/>
                  </a:cubicBezTo>
                  <a:cubicBezTo>
                    <a:pt x="1515" y="3188"/>
                    <a:pt x="1610" y="3250"/>
                    <a:pt x="1663" y="3250"/>
                  </a:cubicBezTo>
                  <a:cubicBezTo>
                    <a:pt x="1687" y="3250"/>
                    <a:pt x="1702" y="3238"/>
                    <a:pt x="1702" y="3208"/>
                  </a:cubicBezTo>
                  <a:cubicBezTo>
                    <a:pt x="1702" y="3175"/>
                    <a:pt x="1602" y="3108"/>
                    <a:pt x="1602" y="2975"/>
                  </a:cubicBezTo>
                  <a:lnTo>
                    <a:pt x="1602" y="2341"/>
                  </a:lnTo>
                  <a:cubicBezTo>
                    <a:pt x="1669" y="2341"/>
                    <a:pt x="1669" y="2541"/>
                    <a:pt x="1669" y="2541"/>
                  </a:cubicBezTo>
                  <a:lnTo>
                    <a:pt x="1669" y="2941"/>
                  </a:lnTo>
                  <a:cubicBezTo>
                    <a:pt x="1669" y="2941"/>
                    <a:pt x="1669" y="3075"/>
                    <a:pt x="1836" y="3141"/>
                  </a:cubicBezTo>
                  <a:cubicBezTo>
                    <a:pt x="1869" y="3158"/>
                    <a:pt x="1911" y="3166"/>
                    <a:pt x="1948" y="3166"/>
                  </a:cubicBezTo>
                  <a:cubicBezTo>
                    <a:pt x="1986" y="3166"/>
                    <a:pt x="2019" y="3158"/>
                    <a:pt x="2036" y="3141"/>
                  </a:cubicBezTo>
                  <a:cubicBezTo>
                    <a:pt x="2036" y="3108"/>
                    <a:pt x="1869" y="3041"/>
                    <a:pt x="1869" y="2941"/>
                  </a:cubicBezTo>
                  <a:cubicBezTo>
                    <a:pt x="1869" y="2874"/>
                    <a:pt x="1869" y="2808"/>
                    <a:pt x="1869" y="2541"/>
                  </a:cubicBezTo>
                  <a:cubicBezTo>
                    <a:pt x="1869" y="2241"/>
                    <a:pt x="1836" y="2141"/>
                    <a:pt x="1702" y="2041"/>
                  </a:cubicBezTo>
                  <a:cubicBezTo>
                    <a:pt x="2102" y="2007"/>
                    <a:pt x="2369" y="1907"/>
                    <a:pt x="2503" y="1607"/>
                  </a:cubicBezTo>
                  <a:cubicBezTo>
                    <a:pt x="2503" y="1607"/>
                    <a:pt x="2569" y="1473"/>
                    <a:pt x="2569" y="1473"/>
                  </a:cubicBezTo>
                  <a:cubicBezTo>
                    <a:pt x="2569" y="1373"/>
                    <a:pt x="2603" y="1273"/>
                    <a:pt x="2603" y="1107"/>
                  </a:cubicBezTo>
                  <a:cubicBezTo>
                    <a:pt x="2603" y="706"/>
                    <a:pt x="2403" y="573"/>
                    <a:pt x="2369" y="506"/>
                  </a:cubicBezTo>
                  <a:cubicBezTo>
                    <a:pt x="2436" y="206"/>
                    <a:pt x="2369" y="72"/>
                    <a:pt x="2336" y="6"/>
                  </a:cubicBezTo>
                  <a:cubicBezTo>
                    <a:pt x="2325" y="2"/>
                    <a:pt x="2313" y="0"/>
                    <a:pt x="22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2216;p34"/>
            <p:cNvSpPr/>
            <p:nvPr/>
          </p:nvSpPr>
          <p:spPr>
            <a:xfrm>
              <a:off x="7267238" y="3714225"/>
              <a:ext cx="65075" cy="81275"/>
            </a:xfrm>
            <a:custGeom>
              <a:avLst/>
              <a:gdLst/>
              <a:ahLst/>
              <a:cxnLst/>
              <a:rect l="l" t="t" r="r" b="b"/>
              <a:pathLst>
                <a:path w="2603" h="3251" extrusionOk="0">
                  <a:moveTo>
                    <a:pt x="2289" y="1"/>
                  </a:moveTo>
                  <a:cubicBezTo>
                    <a:pt x="2147" y="1"/>
                    <a:pt x="1921" y="117"/>
                    <a:pt x="1802" y="206"/>
                  </a:cubicBezTo>
                  <a:cubicBezTo>
                    <a:pt x="1685" y="173"/>
                    <a:pt x="1494" y="156"/>
                    <a:pt x="1310" y="156"/>
                  </a:cubicBezTo>
                  <a:cubicBezTo>
                    <a:pt x="1127" y="156"/>
                    <a:pt x="952" y="173"/>
                    <a:pt x="868" y="206"/>
                  </a:cubicBezTo>
                  <a:cubicBezTo>
                    <a:pt x="583" y="24"/>
                    <a:pt x="418" y="4"/>
                    <a:pt x="359" y="4"/>
                  </a:cubicBezTo>
                  <a:cubicBezTo>
                    <a:pt x="343" y="4"/>
                    <a:pt x="334" y="6"/>
                    <a:pt x="334" y="6"/>
                  </a:cubicBezTo>
                  <a:cubicBezTo>
                    <a:pt x="334" y="6"/>
                    <a:pt x="201" y="239"/>
                    <a:pt x="301" y="539"/>
                  </a:cubicBezTo>
                  <a:cubicBezTo>
                    <a:pt x="168" y="673"/>
                    <a:pt x="101" y="773"/>
                    <a:pt x="101" y="1073"/>
                  </a:cubicBezTo>
                  <a:cubicBezTo>
                    <a:pt x="101" y="1207"/>
                    <a:pt x="101" y="1373"/>
                    <a:pt x="168" y="1473"/>
                  </a:cubicBezTo>
                  <a:cubicBezTo>
                    <a:pt x="168" y="1473"/>
                    <a:pt x="201" y="1607"/>
                    <a:pt x="201" y="1607"/>
                  </a:cubicBezTo>
                  <a:cubicBezTo>
                    <a:pt x="334" y="1840"/>
                    <a:pt x="601" y="2007"/>
                    <a:pt x="1035" y="2041"/>
                  </a:cubicBezTo>
                  <a:cubicBezTo>
                    <a:pt x="968" y="2074"/>
                    <a:pt x="901" y="2174"/>
                    <a:pt x="901" y="2274"/>
                  </a:cubicBezTo>
                  <a:cubicBezTo>
                    <a:pt x="843" y="2313"/>
                    <a:pt x="773" y="2329"/>
                    <a:pt x="698" y="2329"/>
                  </a:cubicBezTo>
                  <a:cubicBezTo>
                    <a:pt x="645" y="2329"/>
                    <a:pt x="590" y="2321"/>
                    <a:pt x="535" y="2307"/>
                  </a:cubicBezTo>
                  <a:cubicBezTo>
                    <a:pt x="383" y="2247"/>
                    <a:pt x="314" y="1965"/>
                    <a:pt x="102" y="1965"/>
                  </a:cubicBezTo>
                  <a:cubicBezTo>
                    <a:pt x="81" y="1965"/>
                    <a:pt x="58" y="1968"/>
                    <a:pt x="34" y="1974"/>
                  </a:cubicBezTo>
                  <a:cubicBezTo>
                    <a:pt x="1" y="1974"/>
                    <a:pt x="1" y="2007"/>
                    <a:pt x="34" y="2041"/>
                  </a:cubicBezTo>
                  <a:cubicBezTo>
                    <a:pt x="134" y="2107"/>
                    <a:pt x="201" y="2141"/>
                    <a:pt x="268" y="2274"/>
                  </a:cubicBezTo>
                  <a:cubicBezTo>
                    <a:pt x="301" y="2374"/>
                    <a:pt x="401" y="2574"/>
                    <a:pt x="668" y="2574"/>
                  </a:cubicBezTo>
                  <a:lnTo>
                    <a:pt x="868" y="2574"/>
                  </a:lnTo>
                  <a:cubicBezTo>
                    <a:pt x="868" y="2574"/>
                    <a:pt x="868" y="2808"/>
                    <a:pt x="868" y="2908"/>
                  </a:cubicBezTo>
                  <a:cubicBezTo>
                    <a:pt x="868" y="3041"/>
                    <a:pt x="701" y="3075"/>
                    <a:pt x="701" y="3141"/>
                  </a:cubicBezTo>
                  <a:lnTo>
                    <a:pt x="801" y="3141"/>
                  </a:lnTo>
                  <a:cubicBezTo>
                    <a:pt x="901" y="3141"/>
                    <a:pt x="1068" y="3075"/>
                    <a:pt x="1068" y="2975"/>
                  </a:cubicBezTo>
                  <a:lnTo>
                    <a:pt x="1068" y="2474"/>
                  </a:lnTo>
                  <a:cubicBezTo>
                    <a:pt x="1068" y="2374"/>
                    <a:pt x="1135" y="2308"/>
                    <a:pt x="1135" y="2307"/>
                  </a:cubicBezTo>
                  <a:lnTo>
                    <a:pt x="1135" y="2307"/>
                  </a:lnTo>
                  <a:cubicBezTo>
                    <a:pt x="1135" y="2308"/>
                    <a:pt x="1135" y="2975"/>
                    <a:pt x="1102" y="3075"/>
                  </a:cubicBezTo>
                  <a:cubicBezTo>
                    <a:pt x="1068" y="3175"/>
                    <a:pt x="1035" y="3175"/>
                    <a:pt x="1035" y="3208"/>
                  </a:cubicBezTo>
                  <a:cubicBezTo>
                    <a:pt x="1035" y="3229"/>
                    <a:pt x="1055" y="3240"/>
                    <a:pt x="1085" y="3240"/>
                  </a:cubicBezTo>
                  <a:cubicBezTo>
                    <a:pt x="1148" y="3240"/>
                    <a:pt x="1256" y="3189"/>
                    <a:pt x="1302" y="3075"/>
                  </a:cubicBezTo>
                  <a:cubicBezTo>
                    <a:pt x="1368" y="2975"/>
                    <a:pt x="1335" y="2307"/>
                    <a:pt x="1335" y="2307"/>
                  </a:cubicBezTo>
                  <a:lnTo>
                    <a:pt x="1402" y="2307"/>
                  </a:lnTo>
                  <a:cubicBezTo>
                    <a:pt x="1402" y="2307"/>
                    <a:pt x="1402" y="2608"/>
                    <a:pt x="1402" y="2741"/>
                  </a:cubicBezTo>
                  <a:cubicBezTo>
                    <a:pt x="1402" y="2874"/>
                    <a:pt x="1368" y="3075"/>
                    <a:pt x="1469" y="3141"/>
                  </a:cubicBezTo>
                  <a:cubicBezTo>
                    <a:pt x="1492" y="3188"/>
                    <a:pt x="1596" y="3250"/>
                    <a:pt x="1657" y="3250"/>
                  </a:cubicBezTo>
                  <a:cubicBezTo>
                    <a:pt x="1684" y="3250"/>
                    <a:pt x="1702" y="3238"/>
                    <a:pt x="1702" y="3208"/>
                  </a:cubicBezTo>
                  <a:cubicBezTo>
                    <a:pt x="1702" y="3175"/>
                    <a:pt x="1602" y="3108"/>
                    <a:pt x="1602" y="2975"/>
                  </a:cubicBezTo>
                  <a:lnTo>
                    <a:pt x="1602" y="2341"/>
                  </a:lnTo>
                  <a:cubicBezTo>
                    <a:pt x="1669" y="2341"/>
                    <a:pt x="1669" y="2541"/>
                    <a:pt x="1669" y="2541"/>
                  </a:cubicBezTo>
                  <a:lnTo>
                    <a:pt x="1669" y="2941"/>
                  </a:lnTo>
                  <a:cubicBezTo>
                    <a:pt x="1669" y="2941"/>
                    <a:pt x="1669" y="3075"/>
                    <a:pt x="1835" y="3141"/>
                  </a:cubicBezTo>
                  <a:cubicBezTo>
                    <a:pt x="1880" y="3141"/>
                    <a:pt x="1939" y="3156"/>
                    <a:pt x="1984" y="3156"/>
                  </a:cubicBezTo>
                  <a:cubicBezTo>
                    <a:pt x="2006" y="3156"/>
                    <a:pt x="2024" y="3152"/>
                    <a:pt x="2036" y="3141"/>
                  </a:cubicBezTo>
                  <a:cubicBezTo>
                    <a:pt x="2036" y="3108"/>
                    <a:pt x="1869" y="3041"/>
                    <a:pt x="1869" y="2941"/>
                  </a:cubicBezTo>
                  <a:cubicBezTo>
                    <a:pt x="1869" y="2874"/>
                    <a:pt x="1869" y="2808"/>
                    <a:pt x="1869" y="2541"/>
                  </a:cubicBezTo>
                  <a:cubicBezTo>
                    <a:pt x="1869" y="2241"/>
                    <a:pt x="1835" y="2141"/>
                    <a:pt x="1702" y="2041"/>
                  </a:cubicBezTo>
                  <a:cubicBezTo>
                    <a:pt x="2102" y="2007"/>
                    <a:pt x="2369" y="1907"/>
                    <a:pt x="2503" y="1607"/>
                  </a:cubicBezTo>
                  <a:cubicBezTo>
                    <a:pt x="2503" y="1607"/>
                    <a:pt x="2536" y="1473"/>
                    <a:pt x="2536" y="1473"/>
                  </a:cubicBezTo>
                  <a:cubicBezTo>
                    <a:pt x="2569" y="1373"/>
                    <a:pt x="2603" y="1240"/>
                    <a:pt x="2603" y="1107"/>
                  </a:cubicBezTo>
                  <a:cubicBezTo>
                    <a:pt x="2603" y="706"/>
                    <a:pt x="2403" y="573"/>
                    <a:pt x="2369" y="506"/>
                  </a:cubicBezTo>
                  <a:cubicBezTo>
                    <a:pt x="2436" y="206"/>
                    <a:pt x="2369" y="39"/>
                    <a:pt x="2336" y="6"/>
                  </a:cubicBezTo>
                  <a:cubicBezTo>
                    <a:pt x="2322" y="2"/>
                    <a:pt x="2306" y="1"/>
                    <a:pt x="22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2217;p34"/>
            <p:cNvSpPr/>
            <p:nvPr/>
          </p:nvSpPr>
          <p:spPr>
            <a:xfrm>
              <a:off x="5513488" y="2982025"/>
              <a:ext cx="9200" cy="12675"/>
            </a:xfrm>
            <a:custGeom>
              <a:avLst/>
              <a:gdLst/>
              <a:ahLst/>
              <a:cxnLst/>
              <a:rect l="l" t="t" r="r" b="b"/>
              <a:pathLst>
                <a:path w="368" h="507" extrusionOk="0">
                  <a:moveTo>
                    <a:pt x="99" y="0"/>
                  </a:moveTo>
                  <a:cubicBezTo>
                    <a:pt x="69" y="0"/>
                    <a:pt x="37" y="2"/>
                    <a:pt x="1" y="6"/>
                  </a:cubicBezTo>
                  <a:cubicBezTo>
                    <a:pt x="1" y="39"/>
                    <a:pt x="1" y="73"/>
                    <a:pt x="1" y="106"/>
                  </a:cubicBezTo>
                  <a:cubicBezTo>
                    <a:pt x="28" y="103"/>
                    <a:pt x="53" y="101"/>
                    <a:pt x="75" y="101"/>
                  </a:cubicBezTo>
                  <a:cubicBezTo>
                    <a:pt x="268" y="101"/>
                    <a:pt x="268" y="227"/>
                    <a:pt x="268" y="406"/>
                  </a:cubicBezTo>
                  <a:lnTo>
                    <a:pt x="268" y="506"/>
                  </a:lnTo>
                  <a:lnTo>
                    <a:pt x="368" y="473"/>
                  </a:lnTo>
                  <a:lnTo>
                    <a:pt x="368" y="406"/>
                  </a:lnTo>
                  <a:cubicBezTo>
                    <a:pt x="368" y="113"/>
                    <a:pt x="316" y="0"/>
                    <a:pt x="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2218;p34"/>
            <p:cNvSpPr/>
            <p:nvPr/>
          </p:nvSpPr>
          <p:spPr>
            <a:xfrm>
              <a:off x="5484313" y="2974900"/>
              <a:ext cx="26700" cy="26475"/>
            </a:xfrm>
            <a:custGeom>
              <a:avLst/>
              <a:gdLst/>
              <a:ahLst/>
              <a:cxnLst/>
              <a:rect l="l" t="t" r="r" b="b"/>
              <a:pathLst>
                <a:path w="1068" h="1059" extrusionOk="0">
                  <a:moveTo>
                    <a:pt x="696" y="1"/>
                  </a:moveTo>
                  <a:cubicBezTo>
                    <a:pt x="640" y="1"/>
                    <a:pt x="575" y="8"/>
                    <a:pt x="501" y="24"/>
                  </a:cubicBezTo>
                  <a:cubicBezTo>
                    <a:pt x="267" y="91"/>
                    <a:pt x="0" y="158"/>
                    <a:pt x="0" y="558"/>
                  </a:cubicBezTo>
                  <a:lnTo>
                    <a:pt x="0" y="1058"/>
                  </a:lnTo>
                  <a:lnTo>
                    <a:pt x="100" y="1025"/>
                  </a:lnTo>
                  <a:lnTo>
                    <a:pt x="100" y="591"/>
                  </a:lnTo>
                  <a:cubicBezTo>
                    <a:pt x="100" y="291"/>
                    <a:pt x="267" y="224"/>
                    <a:pt x="534" y="158"/>
                  </a:cubicBezTo>
                  <a:cubicBezTo>
                    <a:pt x="594" y="143"/>
                    <a:pt x="646" y="136"/>
                    <a:pt x="691" y="136"/>
                  </a:cubicBezTo>
                  <a:cubicBezTo>
                    <a:pt x="944" y="136"/>
                    <a:pt x="968" y="350"/>
                    <a:pt x="968" y="491"/>
                  </a:cubicBezTo>
                  <a:lnTo>
                    <a:pt x="968" y="858"/>
                  </a:lnTo>
                  <a:lnTo>
                    <a:pt x="1068" y="858"/>
                  </a:lnTo>
                  <a:lnTo>
                    <a:pt x="1068" y="491"/>
                  </a:lnTo>
                  <a:cubicBezTo>
                    <a:pt x="1068" y="211"/>
                    <a:pt x="997" y="1"/>
                    <a:pt x="6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2219;p34"/>
            <p:cNvSpPr/>
            <p:nvPr/>
          </p:nvSpPr>
          <p:spPr>
            <a:xfrm>
              <a:off x="5465963" y="2994675"/>
              <a:ext cx="83400" cy="76750"/>
            </a:xfrm>
            <a:custGeom>
              <a:avLst/>
              <a:gdLst/>
              <a:ahLst/>
              <a:cxnLst/>
              <a:rect l="l" t="t" r="r" b="b"/>
              <a:pathLst>
                <a:path w="3336" h="3070" extrusionOk="0">
                  <a:moveTo>
                    <a:pt x="1201" y="901"/>
                  </a:moveTo>
                  <a:lnTo>
                    <a:pt x="1201" y="1435"/>
                  </a:lnTo>
                  <a:lnTo>
                    <a:pt x="601" y="1435"/>
                  </a:lnTo>
                  <a:lnTo>
                    <a:pt x="601" y="1001"/>
                  </a:lnTo>
                  <a:lnTo>
                    <a:pt x="1201" y="901"/>
                  </a:lnTo>
                  <a:close/>
                  <a:moveTo>
                    <a:pt x="2069" y="768"/>
                  </a:moveTo>
                  <a:lnTo>
                    <a:pt x="2069" y="1435"/>
                  </a:lnTo>
                  <a:lnTo>
                    <a:pt x="1268" y="1435"/>
                  </a:lnTo>
                  <a:lnTo>
                    <a:pt x="1268" y="901"/>
                  </a:lnTo>
                  <a:lnTo>
                    <a:pt x="2069" y="768"/>
                  </a:lnTo>
                  <a:close/>
                  <a:moveTo>
                    <a:pt x="1201" y="1535"/>
                  </a:moveTo>
                  <a:lnTo>
                    <a:pt x="1201" y="2102"/>
                  </a:lnTo>
                  <a:lnTo>
                    <a:pt x="601" y="2035"/>
                  </a:lnTo>
                  <a:lnTo>
                    <a:pt x="601" y="1535"/>
                  </a:lnTo>
                  <a:close/>
                  <a:moveTo>
                    <a:pt x="2069" y="1535"/>
                  </a:moveTo>
                  <a:lnTo>
                    <a:pt x="2069" y="2235"/>
                  </a:lnTo>
                  <a:lnTo>
                    <a:pt x="1268" y="2135"/>
                  </a:lnTo>
                  <a:lnTo>
                    <a:pt x="1268" y="1535"/>
                  </a:lnTo>
                  <a:close/>
                  <a:moveTo>
                    <a:pt x="2769" y="0"/>
                  </a:moveTo>
                  <a:lnTo>
                    <a:pt x="0" y="534"/>
                  </a:lnTo>
                  <a:lnTo>
                    <a:pt x="0" y="2536"/>
                  </a:lnTo>
                  <a:lnTo>
                    <a:pt x="2769" y="3069"/>
                  </a:lnTo>
                  <a:lnTo>
                    <a:pt x="3336" y="2869"/>
                  </a:lnTo>
                  <a:lnTo>
                    <a:pt x="3336" y="167"/>
                  </a:lnTo>
                  <a:lnTo>
                    <a:pt x="276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2220;p34"/>
            <p:cNvSpPr/>
            <p:nvPr/>
          </p:nvSpPr>
          <p:spPr>
            <a:xfrm>
              <a:off x="5941288" y="4746550"/>
              <a:ext cx="5875" cy="7750"/>
            </a:xfrm>
            <a:custGeom>
              <a:avLst/>
              <a:gdLst/>
              <a:ahLst/>
              <a:cxnLst/>
              <a:rect l="l" t="t" r="r" b="b"/>
              <a:pathLst>
                <a:path w="235" h="310" extrusionOk="0">
                  <a:moveTo>
                    <a:pt x="86" y="1"/>
                  </a:moveTo>
                  <a:cubicBezTo>
                    <a:pt x="62" y="1"/>
                    <a:pt x="33" y="4"/>
                    <a:pt x="1" y="9"/>
                  </a:cubicBezTo>
                  <a:cubicBezTo>
                    <a:pt x="1" y="42"/>
                    <a:pt x="1" y="42"/>
                    <a:pt x="1" y="76"/>
                  </a:cubicBezTo>
                  <a:cubicBezTo>
                    <a:pt x="30" y="70"/>
                    <a:pt x="53" y="67"/>
                    <a:pt x="73" y="67"/>
                  </a:cubicBezTo>
                  <a:cubicBezTo>
                    <a:pt x="168" y="67"/>
                    <a:pt x="168" y="132"/>
                    <a:pt x="168" y="242"/>
                  </a:cubicBezTo>
                  <a:lnTo>
                    <a:pt x="168" y="309"/>
                  </a:lnTo>
                  <a:lnTo>
                    <a:pt x="234" y="309"/>
                  </a:lnTo>
                  <a:lnTo>
                    <a:pt x="234" y="242"/>
                  </a:lnTo>
                  <a:cubicBezTo>
                    <a:pt x="234" y="75"/>
                    <a:pt x="211" y="1"/>
                    <a:pt x="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2221;p34"/>
            <p:cNvSpPr/>
            <p:nvPr/>
          </p:nvSpPr>
          <p:spPr>
            <a:xfrm>
              <a:off x="5922963" y="4742225"/>
              <a:ext cx="16700" cy="16225"/>
            </a:xfrm>
            <a:custGeom>
              <a:avLst/>
              <a:gdLst/>
              <a:ahLst/>
              <a:cxnLst/>
              <a:rect l="l" t="t" r="r" b="b"/>
              <a:pathLst>
                <a:path w="668" h="649" extrusionOk="0">
                  <a:moveTo>
                    <a:pt x="442" y="0"/>
                  </a:moveTo>
                  <a:cubicBezTo>
                    <a:pt x="411" y="0"/>
                    <a:pt x="374" y="5"/>
                    <a:pt x="334" y="15"/>
                  </a:cubicBezTo>
                  <a:cubicBezTo>
                    <a:pt x="167" y="49"/>
                    <a:pt x="0" y="82"/>
                    <a:pt x="0" y="349"/>
                  </a:cubicBezTo>
                  <a:lnTo>
                    <a:pt x="0" y="649"/>
                  </a:lnTo>
                  <a:lnTo>
                    <a:pt x="67" y="649"/>
                  </a:lnTo>
                  <a:lnTo>
                    <a:pt x="67" y="349"/>
                  </a:lnTo>
                  <a:cubicBezTo>
                    <a:pt x="67" y="182"/>
                    <a:pt x="167" y="115"/>
                    <a:pt x="334" y="82"/>
                  </a:cubicBezTo>
                  <a:cubicBezTo>
                    <a:pt x="376" y="71"/>
                    <a:pt x="412" y="67"/>
                    <a:pt x="442" y="67"/>
                  </a:cubicBezTo>
                  <a:cubicBezTo>
                    <a:pt x="601" y="67"/>
                    <a:pt x="601" y="198"/>
                    <a:pt x="601" y="282"/>
                  </a:cubicBezTo>
                  <a:lnTo>
                    <a:pt x="601" y="549"/>
                  </a:lnTo>
                  <a:lnTo>
                    <a:pt x="667" y="516"/>
                  </a:lnTo>
                  <a:lnTo>
                    <a:pt x="667" y="315"/>
                  </a:lnTo>
                  <a:cubicBezTo>
                    <a:pt x="667" y="146"/>
                    <a:pt x="619" y="0"/>
                    <a:pt x="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2222;p34"/>
            <p:cNvSpPr/>
            <p:nvPr/>
          </p:nvSpPr>
          <p:spPr>
            <a:xfrm>
              <a:off x="5911288" y="4754275"/>
              <a:ext cx="52550" cy="49225"/>
            </a:xfrm>
            <a:custGeom>
              <a:avLst/>
              <a:gdLst/>
              <a:ahLst/>
              <a:cxnLst/>
              <a:rect l="l" t="t" r="r" b="b"/>
              <a:pathLst>
                <a:path w="2102" h="1969" extrusionOk="0">
                  <a:moveTo>
                    <a:pt x="767" y="567"/>
                  </a:moveTo>
                  <a:lnTo>
                    <a:pt x="767" y="934"/>
                  </a:lnTo>
                  <a:lnTo>
                    <a:pt x="367" y="934"/>
                  </a:lnTo>
                  <a:lnTo>
                    <a:pt x="367" y="634"/>
                  </a:lnTo>
                  <a:lnTo>
                    <a:pt x="767" y="567"/>
                  </a:lnTo>
                  <a:close/>
                  <a:moveTo>
                    <a:pt x="1301" y="501"/>
                  </a:moveTo>
                  <a:lnTo>
                    <a:pt x="1301" y="934"/>
                  </a:lnTo>
                  <a:lnTo>
                    <a:pt x="801" y="934"/>
                  </a:lnTo>
                  <a:lnTo>
                    <a:pt x="801" y="567"/>
                  </a:lnTo>
                  <a:lnTo>
                    <a:pt x="1301" y="501"/>
                  </a:lnTo>
                  <a:close/>
                  <a:moveTo>
                    <a:pt x="767" y="968"/>
                  </a:moveTo>
                  <a:lnTo>
                    <a:pt x="767" y="1368"/>
                  </a:lnTo>
                  <a:lnTo>
                    <a:pt x="367" y="1301"/>
                  </a:lnTo>
                  <a:lnTo>
                    <a:pt x="367" y="968"/>
                  </a:lnTo>
                  <a:close/>
                  <a:moveTo>
                    <a:pt x="1301" y="968"/>
                  </a:moveTo>
                  <a:lnTo>
                    <a:pt x="1301" y="1435"/>
                  </a:lnTo>
                  <a:lnTo>
                    <a:pt x="801" y="1368"/>
                  </a:lnTo>
                  <a:lnTo>
                    <a:pt x="801" y="968"/>
                  </a:lnTo>
                  <a:close/>
                  <a:moveTo>
                    <a:pt x="1768" y="0"/>
                  </a:moveTo>
                  <a:lnTo>
                    <a:pt x="0" y="367"/>
                  </a:lnTo>
                  <a:lnTo>
                    <a:pt x="0" y="1635"/>
                  </a:lnTo>
                  <a:lnTo>
                    <a:pt x="1768" y="1968"/>
                  </a:lnTo>
                  <a:lnTo>
                    <a:pt x="2102" y="1835"/>
                  </a:lnTo>
                  <a:lnTo>
                    <a:pt x="2102" y="134"/>
                  </a:lnTo>
                  <a:lnTo>
                    <a:pt x="176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2223;p34"/>
            <p:cNvSpPr/>
            <p:nvPr/>
          </p:nvSpPr>
          <p:spPr>
            <a:xfrm>
              <a:off x="6953688" y="5277775"/>
              <a:ext cx="5850" cy="7725"/>
            </a:xfrm>
            <a:custGeom>
              <a:avLst/>
              <a:gdLst/>
              <a:ahLst/>
              <a:cxnLst/>
              <a:rect l="l" t="t" r="r" b="b"/>
              <a:pathLst>
                <a:path w="234" h="309" extrusionOk="0">
                  <a:moveTo>
                    <a:pt x="85" y="0"/>
                  </a:moveTo>
                  <a:cubicBezTo>
                    <a:pt x="61" y="0"/>
                    <a:pt x="33" y="3"/>
                    <a:pt x="1" y="9"/>
                  </a:cubicBezTo>
                  <a:cubicBezTo>
                    <a:pt x="1" y="9"/>
                    <a:pt x="1" y="42"/>
                    <a:pt x="1" y="75"/>
                  </a:cubicBezTo>
                  <a:cubicBezTo>
                    <a:pt x="29" y="70"/>
                    <a:pt x="53" y="67"/>
                    <a:pt x="72" y="67"/>
                  </a:cubicBezTo>
                  <a:cubicBezTo>
                    <a:pt x="167" y="67"/>
                    <a:pt x="167" y="131"/>
                    <a:pt x="167" y="242"/>
                  </a:cubicBezTo>
                  <a:lnTo>
                    <a:pt x="167" y="309"/>
                  </a:lnTo>
                  <a:lnTo>
                    <a:pt x="234" y="275"/>
                  </a:lnTo>
                  <a:lnTo>
                    <a:pt x="234" y="242"/>
                  </a:lnTo>
                  <a:cubicBezTo>
                    <a:pt x="234" y="74"/>
                    <a:pt x="211" y="0"/>
                    <a:pt x="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2224;p34"/>
            <p:cNvSpPr/>
            <p:nvPr/>
          </p:nvSpPr>
          <p:spPr>
            <a:xfrm>
              <a:off x="6935338" y="5273375"/>
              <a:ext cx="16700" cy="16300"/>
            </a:xfrm>
            <a:custGeom>
              <a:avLst/>
              <a:gdLst/>
              <a:ahLst/>
              <a:cxnLst/>
              <a:rect l="l" t="t" r="r" b="b"/>
              <a:pathLst>
                <a:path w="668" h="652" extrusionOk="0">
                  <a:moveTo>
                    <a:pt x="439" y="0"/>
                  </a:moveTo>
                  <a:cubicBezTo>
                    <a:pt x="400" y="0"/>
                    <a:pt x="354" y="6"/>
                    <a:pt x="301" y="18"/>
                  </a:cubicBezTo>
                  <a:cubicBezTo>
                    <a:pt x="134" y="51"/>
                    <a:pt x="1" y="84"/>
                    <a:pt x="1" y="351"/>
                  </a:cubicBezTo>
                  <a:lnTo>
                    <a:pt x="1" y="652"/>
                  </a:lnTo>
                  <a:lnTo>
                    <a:pt x="67" y="652"/>
                  </a:lnTo>
                  <a:lnTo>
                    <a:pt x="67" y="351"/>
                  </a:lnTo>
                  <a:cubicBezTo>
                    <a:pt x="67" y="185"/>
                    <a:pt x="134" y="118"/>
                    <a:pt x="334" y="84"/>
                  </a:cubicBezTo>
                  <a:cubicBezTo>
                    <a:pt x="377" y="74"/>
                    <a:pt x="412" y="69"/>
                    <a:pt x="442" y="69"/>
                  </a:cubicBezTo>
                  <a:cubicBezTo>
                    <a:pt x="601" y="69"/>
                    <a:pt x="601" y="200"/>
                    <a:pt x="601" y="285"/>
                  </a:cubicBezTo>
                  <a:lnTo>
                    <a:pt x="601" y="551"/>
                  </a:lnTo>
                  <a:lnTo>
                    <a:pt x="668" y="518"/>
                  </a:lnTo>
                  <a:lnTo>
                    <a:pt x="668" y="285"/>
                  </a:lnTo>
                  <a:cubicBezTo>
                    <a:pt x="668" y="120"/>
                    <a:pt x="623" y="0"/>
                    <a:pt x="4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2225;p34"/>
            <p:cNvSpPr/>
            <p:nvPr/>
          </p:nvSpPr>
          <p:spPr>
            <a:xfrm>
              <a:off x="6922838" y="5285475"/>
              <a:ext cx="53400" cy="49225"/>
            </a:xfrm>
            <a:custGeom>
              <a:avLst/>
              <a:gdLst/>
              <a:ahLst/>
              <a:cxnLst/>
              <a:rect l="l" t="t" r="r" b="b"/>
              <a:pathLst>
                <a:path w="2136" h="1969" extrusionOk="0">
                  <a:moveTo>
                    <a:pt x="768" y="568"/>
                  </a:moveTo>
                  <a:lnTo>
                    <a:pt x="768" y="935"/>
                  </a:lnTo>
                  <a:lnTo>
                    <a:pt x="401" y="935"/>
                  </a:lnTo>
                  <a:lnTo>
                    <a:pt x="401" y="635"/>
                  </a:lnTo>
                  <a:lnTo>
                    <a:pt x="768" y="568"/>
                  </a:lnTo>
                  <a:close/>
                  <a:moveTo>
                    <a:pt x="1335" y="501"/>
                  </a:moveTo>
                  <a:lnTo>
                    <a:pt x="1335" y="935"/>
                  </a:lnTo>
                  <a:lnTo>
                    <a:pt x="834" y="935"/>
                  </a:lnTo>
                  <a:lnTo>
                    <a:pt x="834" y="568"/>
                  </a:lnTo>
                  <a:lnTo>
                    <a:pt x="1335" y="501"/>
                  </a:lnTo>
                  <a:close/>
                  <a:moveTo>
                    <a:pt x="768" y="968"/>
                  </a:moveTo>
                  <a:lnTo>
                    <a:pt x="768" y="1368"/>
                  </a:lnTo>
                  <a:lnTo>
                    <a:pt x="401" y="1302"/>
                  </a:lnTo>
                  <a:lnTo>
                    <a:pt x="401" y="968"/>
                  </a:lnTo>
                  <a:close/>
                  <a:moveTo>
                    <a:pt x="1335" y="968"/>
                  </a:moveTo>
                  <a:lnTo>
                    <a:pt x="1335" y="1435"/>
                  </a:lnTo>
                  <a:lnTo>
                    <a:pt x="834" y="1368"/>
                  </a:lnTo>
                  <a:lnTo>
                    <a:pt x="834" y="968"/>
                  </a:lnTo>
                  <a:close/>
                  <a:moveTo>
                    <a:pt x="1768" y="1"/>
                  </a:moveTo>
                  <a:lnTo>
                    <a:pt x="0" y="334"/>
                  </a:lnTo>
                  <a:lnTo>
                    <a:pt x="0" y="1602"/>
                  </a:lnTo>
                  <a:lnTo>
                    <a:pt x="1768" y="1969"/>
                  </a:lnTo>
                  <a:lnTo>
                    <a:pt x="2135" y="1835"/>
                  </a:lnTo>
                  <a:lnTo>
                    <a:pt x="2135" y="134"/>
                  </a:lnTo>
                  <a:lnTo>
                    <a:pt x="176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2226;p34"/>
            <p:cNvSpPr/>
            <p:nvPr/>
          </p:nvSpPr>
          <p:spPr>
            <a:xfrm>
              <a:off x="7102138" y="2258650"/>
              <a:ext cx="9175" cy="12200"/>
            </a:xfrm>
            <a:custGeom>
              <a:avLst/>
              <a:gdLst/>
              <a:ahLst/>
              <a:cxnLst/>
              <a:rect l="l" t="t" r="r" b="b"/>
              <a:pathLst>
                <a:path w="367" h="488" extrusionOk="0">
                  <a:moveTo>
                    <a:pt x="161" y="1"/>
                  </a:moveTo>
                  <a:cubicBezTo>
                    <a:pt x="117" y="1"/>
                    <a:pt x="64" y="8"/>
                    <a:pt x="0" y="20"/>
                  </a:cubicBezTo>
                  <a:cubicBezTo>
                    <a:pt x="0" y="54"/>
                    <a:pt x="33" y="87"/>
                    <a:pt x="33" y="121"/>
                  </a:cubicBezTo>
                  <a:cubicBezTo>
                    <a:pt x="67" y="116"/>
                    <a:pt x="96" y="114"/>
                    <a:pt x="121" y="114"/>
                  </a:cubicBezTo>
                  <a:cubicBezTo>
                    <a:pt x="292" y="114"/>
                    <a:pt x="267" y="213"/>
                    <a:pt x="267" y="387"/>
                  </a:cubicBezTo>
                  <a:lnTo>
                    <a:pt x="267" y="487"/>
                  </a:lnTo>
                  <a:lnTo>
                    <a:pt x="367" y="454"/>
                  </a:lnTo>
                  <a:lnTo>
                    <a:pt x="367" y="387"/>
                  </a:lnTo>
                  <a:cubicBezTo>
                    <a:pt x="367" y="118"/>
                    <a:pt x="345" y="1"/>
                    <a:pt x="1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2227;p34"/>
            <p:cNvSpPr/>
            <p:nvPr/>
          </p:nvSpPr>
          <p:spPr>
            <a:xfrm>
              <a:off x="7073763" y="2251900"/>
              <a:ext cx="26725" cy="25625"/>
            </a:xfrm>
            <a:custGeom>
              <a:avLst/>
              <a:gdLst/>
              <a:ahLst/>
              <a:cxnLst/>
              <a:rect l="l" t="t" r="r" b="b"/>
              <a:pathLst>
                <a:path w="1069" h="1025" extrusionOk="0">
                  <a:moveTo>
                    <a:pt x="699" y="0"/>
                  </a:moveTo>
                  <a:cubicBezTo>
                    <a:pt x="642" y="0"/>
                    <a:pt x="576" y="8"/>
                    <a:pt x="501" y="24"/>
                  </a:cubicBezTo>
                  <a:cubicBezTo>
                    <a:pt x="234" y="90"/>
                    <a:pt x="1" y="124"/>
                    <a:pt x="1" y="557"/>
                  </a:cubicBezTo>
                  <a:lnTo>
                    <a:pt x="1" y="1024"/>
                  </a:lnTo>
                  <a:lnTo>
                    <a:pt x="101" y="1024"/>
                  </a:lnTo>
                  <a:lnTo>
                    <a:pt x="101" y="557"/>
                  </a:lnTo>
                  <a:cubicBezTo>
                    <a:pt x="101" y="290"/>
                    <a:pt x="234" y="190"/>
                    <a:pt x="535" y="124"/>
                  </a:cubicBezTo>
                  <a:cubicBezTo>
                    <a:pt x="595" y="109"/>
                    <a:pt x="647" y="102"/>
                    <a:pt x="692" y="102"/>
                  </a:cubicBezTo>
                  <a:cubicBezTo>
                    <a:pt x="944" y="102"/>
                    <a:pt x="968" y="316"/>
                    <a:pt x="968" y="457"/>
                  </a:cubicBezTo>
                  <a:lnTo>
                    <a:pt x="968" y="858"/>
                  </a:lnTo>
                  <a:lnTo>
                    <a:pt x="1068" y="824"/>
                  </a:lnTo>
                  <a:lnTo>
                    <a:pt x="1068" y="457"/>
                  </a:lnTo>
                  <a:cubicBezTo>
                    <a:pt x="1068" y="205"/>
                    <a:pt x="998" y="0"/>
                    <a:pt x="6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2228;p34"/>
            <p:cNvSpPr/>
            <p:nvPr/>
          </p:nvSpPr>
          <p:spPr>
            <a:xfrm>
              <a:off x="7054588" y="2270825"/>
              <a:ext cx="83425" cy="77575"/>
            </a:xfrm>
            <a:custGeom>
              <a:avLst/>
              <a:gdLst/>
              <a:ahLst/>
              <a:cxnLst/>
              <a:rect l="l" t="t" r="r" b="b"/>
              <a:pathLst>
                <a:path w="3337" h="3103" extrusionOk="0">
                  <a:moveTo>
                    <a:pt x="1235" y="901"/>
                  </a:moveTo>
                  <a:lnTo>
                    <a:pt x="1235" y="1468"/>
                  </a:lnTo>
                  <a:lnTo>
                    <a:pt x="601" y="1468"/>
                  </a:lnTo>
                  <a:lnTo>
                    <a:pt x="601" y="1001"/>
                  </a:lnTo>
                  <a:lnTo>
                    <a:pt x="1235" y="901"/>
                  </a:lnTo>
                  <a:close/>
                  <a:moveTo>
                    <a:pt x="2069" y="801"/>
                  </a:moveTo>
                  <a:lnTo>
                    <a:pt x="2069" y="1468"/>
                  </a:lnTo>
                  <a:lnTo>
                    <a:pt x="1302" y="1468"/>
                  </a:lnTo>
                  <a:lnTo>
                    <a:pt x="1302" y="901"/>
                  </a:lnTo>
                  <a:lnTo>
                    <a:pt x="2069" y="801"/>
                  </a:lnTo>
                  <a:close/>
                  <a:moveTo>
                    <a:pt x="1235" y="1535"/>
                  </a:moveTo>
                  <a:lnTo>
                    <a:pt x="1235" y="2135"/>
                  </a:lnTo>
                  <a:lnTo>
                    <a:pt x="601" y="2035"/>
                  </a:lnTo>
                  <a:lnTo>
                    <a:pt x="601" y="1535"/>
                  </a:lnTo>
                  <a:close/>
                  <a:moveTo>
                    <a:pt x="2069" y="1535"/>
                  </a:moveTo>
                  <a:lnTo>
                    <a:pt x="2069" y="2235"/>
                  </a:lnTo>
                  <a:lnTo>
                    <a:pt x="1302" y="2135"/>
                  </a:lnTo>
                  <a:lnTo>
                    <a:pt x="1302" y="1535"/>
                  </a:lnTo>
                  <a:close/>
                  <a:moveTo>
                    <a:pt x="2803" y="0"/>
                  </a:moveTo>
                  <a:lnTo>
                    <a:pt x="1" y="568"/>
                  </a:lnTo>
                  <a:lnTo>
                    <a:pt x="1" y="2536"/>
                  </a:lnTo>
                  <a:lnTo>
                    <a:pt x="2803" y="3103"/>
                  </a:lnTo>
                  <a:lnTo>
                    <a:pt x="3336" y="2903"/>
                  </a:lnTo>
                  <a:lnTo>
                    <a:pt x="3336" y="201"/>
                  </a:lnTo>
                  <a:lnTo>
                    <a:pt x="280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2229;p34"/>
            <p:cNvSpPr/>
            <p:nvPr/>
          </p:nvSpPr>
          <p:spPr>
            <a:xfrm>
              <a:off x="5356713" y="3865100"/>
              <a:ext cx="55900" cy="63125"/>
            </a:xfrm>
            <a:custGeom>
              <a:avLst/>
              <a:gdLst/>
              <a:ahLst/>
              <a:cxnLst/>
              <a:rect l="l" t="t" r="r" b="b"/>
              <a:pathLst>
                <a:path w="2236" h="2525" extrusionOk="0">
                  <a:moveTo>
                    <a:pt x="1906" y="0"/>
                  </a:moveTo>
                  <a:cubicBezTo>
                    <a:pt x="1877" y="0"/>
                    <a:pt x="1852" y="8"/>
                    <a:pt x="1835" y="8"/>
                  </a:cubicBezTo>
                  <a:cubicBezTo>
                    <a:pt x="1618" y="42"/>
                    <a:pt x="1343" y="50"/>
                    <a:pt x="1064" y="50"/>
                  </a:cubicBezTo>
                  <a:cubicBezTo>
                    <a:pt x="784" y="50"/>
                    <a:pt x="501" y="42"/>
                    <a:pt x="267" y="42"/>
                  </a:cubicBezTo>
                  <a:cubicBezTo>
                    <a:pt x="234" y="42"/>
                    <a:pt x="192" y="33"/>
                    <a:pt x="155" y="33"/>
                  </a:cubicBezTo>
                  <a:cubicBezTo>
                    <a:pt x="117" y="33"/>
                    <a:pt x="84" y="42"/>
                    <a:pt x="67" y="75"/>
                  </a:cubicBezTo>
                  <a:cubicBezTo>
                    <a:pt x="34" y="242"/>
                    <a:pt x="234" y="175"/>
                    <a:pt x="334" y="242"/>
                  </a:cubicBezTo>
                  <a:cubicBezTo>
                    <a:pt x="334" y="275"/>
                    <a:pt x="368" y="409"/>
                    <a:pt x="368" y="475"/>
                  </a:cubicBezTo>
                  <a:cubicBezTo>
                    <a:pt x="401" y="676"/>
                    <a:pt x="368" y="976"/>
                    <a:pt x="368" y="1276"/>
                  </a:cubicBezTo>
                  <a:cubicBezTo>
                    <a:pt x="368" y="1610"/>
                    <a:pt x="401" y="1910"/>
                    <a:pt x="368" y="2110"/>
                  </a:cubicBezTo>
                  <a:cubicBezTo>
                    <a:pt x="368" y="2177"/>
                    <a:pt x="334" y="2277"/>
                    <a:pt x="334" y="2310"/>
                  </a:cubicBezTo>
                  <a:cubicBezTo>
                    <a:pt x="234" y="2410"/>
                    <a:pt x="1" y="2310"/>
                    <a:pt x="34" y="2477"/>
                  </a:cubicBezTo>
                  <a:cubicBezTo>
                    <a:pt x="67" y="2510"/>
                    <a:pt x="117" y="2519"/>
                    <a:pt x="172" y="2519"/>
                  </a:cubicBezTo>
                  <a:cubicBezTo>
                    <a:pt x="226" y="2519"/>
                    <a:pt x="284" y="2510"/>
                    <a:pt x="334" y="2510"/>
                  </a:cubicBezTo>
                  <a:cubicBezTo>
                    <a:pt x="401" y="2499"/>
                    <a:pt x="475" y="2495"/>
                    <a:pt x="554" y="2495"/>
                  </a:cubicBezTo>
                  <a:cubicBezTo>
                    <a:pt x="712" y="2495"/>
                    <a:pt x="890" y="2510"/>
                    <a:pt x="1068" y="2510"/>
                  </a:cubicBezTo>
                  <a:cubicBezTo>
                    <a:pt x="1224" y="2510"/>
                    <a:pt x="1394" y="2495"/>
                    <a:pt x="1560" y="2495"/>
                  </a:cubicBezTo>
                  <a:cubicBezTo>
                    <a:pt x="1642" y="2495"/>
                    <a:pt x="1724" y="2499"/>
                    <a:pt x="1802" y="2510"/>
                  </a:cubicBezTo>
                  <a:cubicBezTo>
                    <a:pt x="1846" y="2510"/>
                    <a:pt x="1891" y="2525"/>
                    <a:pt x="1945" y="2525"/>
                  </a:cubicBezTo>
                  <a:cubicBezTo>
                    <a:pt x="1972" y="2525"/>
                    <a:pt x="2002" y="2521"/>
                    <a:pt x="2035" y="2510"/>
                  </a:cubicBezTo>
                  <a:cubicBezTo>
                    <a:pt x="2069" y="2443"/>
                    <a:pt x="2035" y="2343"/>
                    <a:pt x="2035" y="2243"/>
                  </a:cubicBezTo>
                  <a:cubicBezTo>
                    <a:pt x="2069" y="2077"/>
                    <a:pt x="2236" y="1876"/>
                    <a:pt x="2002" y="1810"/>
                  </a:cubicBezTo>
                  <a:cubicBezTo>
                    <a:pt x="1902" y="1910"/>
                    <a:pt x="1969" y="2010"/>
                    <a:pt x="1902" y="2110"/>
                  </a:cubicBezTo>
                  <a:cubicBezTo>
                    <a:pt x="1835" y="2243"/>
                    <a:pt x="1602" y="2310"/>
                    <a:pt x="1335" y="2310"/>
                  </a:cubicBezTo>
                  <a:cubicBezTo>
                    <a:pt x="1268" y="2321"/>
                    <a:pt x="1187" y="2329"/>
                    <a:pt x="1105" y="2329"/>
                  </a:cubicBezTo>
                  <a:cubicBezTo>
                    <a:pt x="942" y="2329"/>
                    <a:pt x="779" y="2299"/>
                    <a:pt x="734" y="2210"/>
                  </a:cubicBezTo>
                  <a:cubicBezTo>
                    <a:pt x="668" y="2110"/>
                    <a:pt x="701" y="1910"/>
                    <a:pt x="701" y="1776"/>
                  </a:cubicBezTo>
                  <a:cubicBezTo>
                    <a:pt x="701" y="1610"/>
                    <a:pt x="668" y="1443"/>
                    <a:pt x="734" y="1309"/>
                  </a:cubicBezTo>
                  <a:cubicBezTo>
                    <a:pt x="875" y="1309"/>
                    <a:pt x="1051" y="1273"/>
                    <a:pt x="1212" y="1273"/>
                  </a:cubicBezTo>
                  <a:cubicBezTo>
                    <a:pt x="1320" y="1273"/>
                    <a:pt x="1422" y="1289"/>
                    <a:pt x="1502" y="1343"/>
                  </a:cubicBezTo>
                  <a:cubicBezTo>
                    <a:pt x="1602" y="1409"/>
                    <a:pt x="1535" y="1543"/>
                    <a:pt x="1668" y="1610"/>
                  </a:cubicBezTo>
                  <a:cubicBezTo>
                    <a:pt x="1769" y="1576"/>
                    <a:pt x="1735" y="1443"/>
                    <a:pt x="1735" y="1343"/>
                  </a:cubicBezTo>
                  <a:cubicBezTo>
                    <a:pt x="1702" y="1276"/>
                    <a:pt x="1702" y="1143"/>
                    <a:pt x="1735" y="1076"/>
                  </a:cubicBezTo>
                  <a:cubicBezTo>
                    <a:pt x="1735" y="942"/>
                    <a:pt x="1769" y="809"/>
                    <a:pt x="1635" y="809"/>
                  </a:cubicBezTo>
                  <a:cubicBezTo>
                    <a:pt x="1535" y="876"/>
                    <a:pt x="1602" y="1009"/>
                    <a:pt x="1502" y="1109"/>
                  </a:cubicBezTo>
                  <a:cubicBezTo>
                    <a:pt x="1468" y="1109"/>
                    <a:pt x="1402" y="1143"/>
                    <a:pt x="1368" y="1143"/>
                  </a:cubicBezTo>
                  <a:cubicBezTo>
                    <a:pt x="1168" y="1143"/>
                    <a:pt x="868" y="1143"/>
                    <a:pt x="701" y="1109"/>
                  </a:cubicBezTo>
                  <a:cubicBezTo>
                    <a:pt x="668" y="876"/>
                    <a:pt x="668" y="542"/>
                    <a:pt x="701" y="309"/>
                  </a:cubicBezTo>
                  <a:cubicBezTo>
                    <a:pt x="774" y="260"/>
                    <a:pt x="901" y="229"/>
                    <a:pt x="1016" y="229"/>
                  </a:cubicBezTo>
                  <a:cubicBezTo>
                    <a:pt x="1058" y="229"/>
                    <a:pt x="1099" y="233"/>
                    <a:pt x="1135" y="242"/>
                  </a:cubicBezTo>
                  <a:cubicBezTo>
                    <a:pt x="1368" y="242"/>
                    <a:pt x="1735" y="242"/>
                    <a:pt x="1802" y="375"/>
                  </a:cubicBezTo>
                  <a:cubicBezTo>
                    <a:pt x="1835" y="442"/>
                    <a:pt x="1802" y="575"/>
                    <a:pt x="1902" y="575"/>
                  </a:cubicBezTo>
                  <a:cubicBezTo>
                    <a:pt x="1911" y="578"/>
                    <a:pt x="1919" y="579"/>
                    <a:pt x="1926" y="579"/>
                  </a:cubicBezTo>
                  <a:cubicBezTo>
                    <a:pt x="2027" y="579"/>
                    <a:pt x="1969" y="367"/>
                    <a:pt x="1969" y="242"/>
                  </a:cubicBezTo>
                  <a:cubicBezTo>
                    <a:pt x="1969" y="175"/>
                    <a:pt x="2002" y="108"/>
                    <a:pt x="2002" y="42"/>
                  </a:cubicBezTo>
                  <a:cubicBezTo>
                    <a:pt x="1969" y="8"/>
                    <a:pt x="1935" y="0"/>
                    <a:pt x="19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2230;p34"/>
            <p:cNvSpPr/>
            <p:nvPr/>
          </p:nvSpPr>
          <p:spPr>
            <a:xfrm>
              <a:off x="4752113" y="3176275"/>
              <a:ext cx="55900" cy="62675"/>
            </a:xfrm>
            <a:custGeom>
              <a:avLst/>
              <a:gdLst/>
              <a:ahLst/>
              <a:cxnLst/>
              <a:rect l="l" t="t" r="r" b="b"/>
              <a:pathLst>
                <a:path w="2236" h="2507" extrusionOk="0">
                  <a:moveTo>
                    <a:pt x="1906" y="0"/>
                  </a:moveTo>
                  <a:cubicBezTo>
                    <a:pt x="1877" y="0"/>
                    <a:pt x="1852" y="8"/>
                    <a:pt x="1835" y="8"/>
                  </a:cubicBezTo>
                  <a:cubicBezTo>
                    <a:pt x="1618" y="42"/>
                    <a:pt x="1343" y="50"/>
                    <a:pt x="1064" y="50"/>
                  </a:cubicBezTo>
                  <a:cubicBezTo>
                    <a:pt x="785" y="50"/>
                    <a:pt x="501" y="42"/>
                    <a:pt x="268" y="42"/>
                  </a:cubicBezTo>
                  <a:cubicBezTo>
                    <a:pt x="234" y="42"/>
                    <a:pt x="192" y="33"/>
                    <a:pt x="155" y="33"/>
                  </a:cubicBezTo>
                  <a:cubicBezTo>
                    <a:pt x="117" y="33"/>
                    <a:pt x="84" y="42"/>
                    <a:pt x="67" y="75"/>
                  </a:cubicBezTo>
                  <a:cubicBezTo>
                    <a:pt x="34" y="209"/>
                    <a:pt x="234" y="142"/>
                    <a:pt x="301" y="242"/>
                  </a:cubicBezTo>
                  <a:cubicBezTo>
                    <a:pt x="334" y="275"/>
                    <a:pt x="368" y="375"/>
                    <a:pt x="368" y="442"/>
                  </a:cubicBezTo>
                  <a:cubicBezTo>
                    <a:pt x="401" y="642"/>
                    <a:pt x="368" y="976"/>
                    <a:pt x="368" y="1276"/>
                  </a:cubicBezTo>
                  <a:cubicBezTo>
                    <a:pt x="368" y="1576"/>
                    <a:pt x="401" y="1910"/>
                    <a:pt x="368" y="2110"/>
                  </a:cubicBezTo>
                  <a:cubicBezTo>
                    <a:pt x="368" y="2177"/>
                    <a:pt x="334" y="2277"/>
                    <a:pt x="301" y="2277"/>
                  </a:cubicBezTo>
                  <a:cubicBezTo>
                    <a:pt x="234" y="2377"/>
                    <a:pt x="1" y="2277"/>
                    <a:pt x="34" y="2477"/>
                  </a:cubicBezTo>
                  <a:cubicBezTo>
                    <a:pt x="56" y="2488"/>
                    <a:pt x="86" y="2492"/>
                    <a:pt x="119" y="2492"/>
                  </a:cubicBezTo>
                  <a:cubicBezTo>
                    <a:pt x="186" y="2492"/>
                    <a:pt x="268" y="2477"/>
                    <a:pt x="334" y="2477"/>
                  </a:cubicBezTo>
                  <a:lnTo>
                    <a:pt x="1769" y="2477"/>
                  </a:lnTo>
                  <a:cubicBezTo>
                    <a:pt x="1835" y="2477"/>
                    <a:pt x="1887" y="2506"/>
                    <a:pt x="1934" y="2506"/>
                  </a:cubicBezTo>
                  <a:cubicBezTo>
                    <a:pt x="1958" y="2506"/>
                    <a:pt x="1980" y="2499"/>
                    <a:pt x="2002" y="2477"/>
                  </a:cubicBezTo>
                  <a:cubicBezTo>
                    <a:pt x="2069" y="2410"/>
                    <a:pt x="2035" y="2343"/>
                    <a:pt x="2035" y="2243"/>
                  </a:cubicBezTo>
                  <a:cubicBezTo>
                    <a:pt x="2069" y="2077"/>
                    <a:pt x="2236" y="1843"/>
                    <a:pt x="2002" y="1810"/>
                  </a:cubicBezTo>
                  <a:cubicBezTo>
                    <a:pt x="1902" y="1910"/>
                    <a:pt x="1969" y="1976"/>
                    <a:pt x="1902" y="2110"/>
                  </a:cubicBezTo>
                  <a:cubicBezTo>
                    <a:pt x="1835" y="2243"/>
                    <a:pt x="1568" y="2277"/>
                    <a:pt x="1335" y="2310"/>
                  </a:cubicBezTo>
                  <a:cubicBezTo>
                    <a:pt x="1268" y="2310"/>
                    <a:pt x="1187" y="2314"/>
                    <a:pt x="1104" y="2314"/>
                  </a:cubicBezTo>
                  <a:cubicBezTo>
                    <a:pt x="938" y="2314"/>
                    <a:pt x="768" y="2299"/>
                    <a:pt x="701" y="2210"/>
                  </a:cubicBezTo>
                  <a:cubicBezTo>
                    <a:pt x="668" y="2077"/>
                    <a:pt x="701" y="1910"/>
                    <a:pt x="701" y="1743"/>
                  </a:cubicBezTo>
                  <a:cubicBezTo>
                    <a:pt x="701" y="1576"/>
                    <a:pt x="668" y="1409"/>
                    <a:pt x="701" y="1309"/>
                  </a:cubicBezTo>
                  <a:cubicBezTo>
                    <a:pt x="879" y="1309"/>
                    <a:pt x="1087" y="1265"/>
                    <a:pt x="1265" y="1265"/>
                  </a:cubicBezTo>
                  <a:cubicBezTo>
                    <a:pt x="1353" y="1265"/>
                    <a:pt x="1435" y="1276"/>
                    <a:pt x="1502" y="1309"/>
                  </a:cubicBezTo>
                  <a:cubicBezTo>
                    <a:pt x="1602" y="1376"/>
                    <a:pt x="1535" y="1543"/>
                    <a:pt x="1669" y="1576"/>
                  </a:cubicBezTo>
                  <a:cubicBezTo>
                    <a:pt x="1769" y="1543"/>
                    <a:pt x="1735" y="1443"/>
                    <a:pt x="1702" y="1309"/>
                  </a:cubicBezTo>
                  <a:cubicBezTo>
                    <a:pt x="1702" y="1243"/>
                    <a:pt x="1702" y="1143"/>
                    <a:pt x="1702" y="1042"/>
                  </a:cubicBezTo>
                  <a:cubicBezTo>
                    <a:pt x="1735" y="942"/>
                    <a:pt x="1769" y="809"/>
                    <a:pt x="1635" y="809"/>
                  </a:cubicBezTo>
                  <a:cubicBezTo>
                    <a:pt x="1535" y="876"/>
                    <a:pt x="1602" y="1009"/>
                    <a:pt x="1502" y="1076"/>
                  </a:cubicBezTo>
                  <a:cubicBezTo>
                    <a:pt x="1468" y="1109"/>
                    <a:pt x="1402" y="1109"/>
                    <a:pt x="1368" y="1109"/>
                  </a:cubicBezTo>
                  <a:cubicBezTo>
                    <a:pt x="1310" y="1119"/>
                    <a:pt x="1242" y="1123"/>
                    <a:pt x="1173" y="1123"/>
                  </a:cubicBezTo>
                  <a:cubicBezTo>
                    <a:pt x="1004" y="1123"/>
                    <a:pt x="819" y="1099"/>
                    <a:pt x="701" y="1076"/>
                  </a:cubicBezTo>
                  <a:cubicBezTo>
                    <a:pt x="668" y="842"/>
                    <a:pt x="668" y="542"/>
                    <a:pt x="701" y="309"/>
                  </a:cubicBezTo>
                  <a:cubicBezTo>
                    <a:pt x="768" y="209"/>
                    <a:pt x="968" y="209"/>
                    <a:pt x="1135" y="209"/>
                  </a:cubicBezTo>
                  <a:cubicBezTo>
                    <a:pt x="1368" y="209"/>
                    <a:pt x="1735" y="242"/>
                    <a:pt x="1802" y="342"/>
                  </a:cubicBezTo>
                  <a:cubicBezTo>
                    <a:pt x="1835" y="409"/>
                    <a:pt x="1802" y="542"/>
                    <a:pt x="1869" y="575"/>
                  </a:cubicBezTo>
                  <a:cubicBezTo>
                    <a:pt x="1878" y="577"/>
                    <a:pt x="1887" y="578"/>
                    <a:pt x="1895" y="578"/>
                  </a:cubicBezTo>
                  <a:cubicBezTo>
                    <a:pt x="2028" y="578"/>
                    <a:pt x="1969" y="336"/>
                    <a:pt x="1969" y="242"/>
                  </a:cubicBezTo>
                  <a:cubicBezTo>
                    <a:pt x="1969" y="142"/>
                    <a:pt x="2002" y="75"/>
                    <a:pt x="2002" y="42"/>
                  </a:cubicBezTo>
                  <a:cubicBezTo>
                    <a:pt x="1969" y="8"/>
                    <a:pt x="1935" y="0"/>
                    <a:pt x="19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2231;p34"/>
            <p:cNvSpPr/>
            <p:nvPr/>
          </p:nvSpPr>
          <p:spPr>
            <a:xfrm>
              <a:off x="7037088" y="3983500"/>
              <a:ext cx="55900" cy="62700"/>
            </a:xfrm>
            <a:custGeom>
              <a:avLst/>
              <a:gdLst/>
              <a:ahLst/>
              <a:cxnLst/>
              <a:rect l="l" t="t" r="r" b="b"/>
              <a:pathLst>
                <a:path w="2236" h="2508" extrusionOk="0">
                  <a:moveTo>
                    <a:pt x="1935" y="1"/>
                  </a:moveTo>
                  <a:cubicBezTo>
                    <a:pt x="1910" y="1"/>
                    <a:pt x="1885" y="9"/>
                    <a:pt x="1868" y="9"/>
                  </a:cubicBezTo>
                  <a:cubicBezTo>
                    <a:pt x="1401" y="43"/>
                    <a:pt x="734" y="43"/>
                    <a:pt x="267" y="43"/>
                  </a:cubicBezTo>
                  <a:cubicBezTo>
                    <a:pt x="250" y="43"/>
                    <a:pt x="217" y="34"/>
                    <a:pt x="184" y="34"/>
                  </a:cubicBezTo>
                  <a:cubicBezTo>
                    <a:pt x="150" y="34"/>
                    <a:pt x="117" y="43"/>
                    <a:pt x="100" y="76"/>
                  </a:cubicBezTo>
                  <a:cubicBezTo>
                    <a:pt x="67" y="209"/>
                    <a:pt x="267" y="143"/>
                    <a:pt x="334" y="243"/>
                  </a:cubicBezTo>
                  <a:cubicBezTo>
                    <a:pt x="367" y="243"/>
                    <a:pt x="401" y="376"/>
                    <a:pt x="401" y="443"/>
                  </a:cubicBezTo>
                  <a:cubicBezTo>
                    <a:pt x="434" y="643"/>
                    <a:pt x="401" y="977"/>
                    <a:pt x="401" y="1277"/>
                  </a:cubicBezTo>
                  <a:cubicBezTo>
                    <a:pt x="401" y="1577"/>
                    <a:pt x="434" y="1911"/>
                    <a:pt x="401" y="2111"/>
                  </a:cubicBezTo>
                  <a:cubicBezTo>
                    <a:pt x="401" y="2177"/>
                    <a:pt x="367" y="2277"/>
                    <a:pt x="334" y="2277"/>
                  </a:cubicBezTo>
                  <a:cubicBezTo>
                    <a:pt x="234" y="2378"/>
                    <a:pt x="0" y="2277"/>
                    <a:pt x="34" y="2478"/>
                  </a:cubicBezTo>
                  <a:cubicBezTo>
                    <a:pt x="67" y="2489"/>
                    <a:pt x="100" y="2492"/>
                    <a:pt x="134" y="2492"/>
                  </a:cubicBezTo>
                  <a:cubicBezTo>
                    <a:pt x="200" y="2492"/>
                    <a:pt x="267" y="2478"/>
                    <a:pt x="334" y="2478"/>
                  </a:cubicBezTo>
                  <a:lnTo>
                    <a:pt x="1068" y="2478"/>
                  </a:lnTo>
                  <a:cubicBezTo>
                    <a:pt x="1246" y="2478"/>
                    <a:pt x="1423" y="2463"/>
                    <a:pt x="1582" y="2463"/>
                  </a:cubicBezTo>
                  <a:cubicBezTo>
                    <a:pt x="1661" y="2463"/>
                    <a:pt x="1735" y="2466"/>
                    <a:pt x="1802" y="2478"/>
                  </a:cubicBezTo>
                  <a:cubicBezTo>
                    <a:pt x="1868" y="2478"/>
                    <a:pt x="1920" y="2507"/>
                    <a:pt x="1967" y="2507"/>
                  </a:cubicBezTo>
                  <a:cubicBezTo>
                    <a:pt x="1991" y="2507"/>
                    <a:pt x="2013" y="2500"/>
                    <a:pt x="2035" y="2478"/>
                  </a:cubicBezTo>
                  <a:cubicBezTo>
                    <a:pt x="2102" y="2411"/>
                    <a:pt x="2035" y="2311"/>
                    <a:pt x="2068" y="2244"/>
                  </a:cubicBezTo>
                  <a:cubicBezTo>
                    <a:pt x="2068" y="2044"/>
                    <a:pt x="2235" y="1844"/>
                    <a:pt x="2002" y="1810"/>
                  </a:cubicBezTo>
                  <a:cubicBezTo>
                    <a:pt x="1902" y="1877"/>
                    <a:pt x="1968" y="1977"/>
                    <a:pt x="1935" y="2077"/>
                  </a:cubicBezTo>
                  <a:cubicBezTo>
                    <a:pt x="1835" y="2244"/>
                    <a:pt x="1601" y="2277"/>
                    <a:pt x="1368" y="2311"/>
                  </a:cubicBezTo>
                  <a:cubicBezTo>
                    <a:pt x="1301" y="2311"/>
                    <a:pt x="1216" y="2314"/>
                    <a:pt x="1129" y="2314"/>
                  </a:cubicBezTo>
                  <a:cubicBezTo>
                    <a:pt x="956" y="2314"/>
                    <a:pt x="779" y="2300"/>
                    <a:pt x="734" y="2211"/>
                  </a:cubicBezTo>
                  <a:cubicBezTo>
                    <a:pt x="667" y="2077"/>
                    <a:pt x="701" y="1911"/>
                    <a:pt x="701" y="1744"/>
                  </a:cubicBezTo>
                  <a:cubicBezTo>
                    <a:pt x="701" y="1577"/>
                    <a:pt x="701" y="1410"/>
                    <a:pt x="734" y="1277"/>
                  </a:cubicBezTo>
                  <a:cubicBezTo>
                    <a:pt x="775" y="1282"/>
                    <a:pt x="818" y="1284"/>
                    <a:pt x="862" y="1284"/>
                  </a:cubicBezTo>
                  <a:cubicBezTo>
                    <a:pt x="1000" y="1284"/>
                    <a:pt x="1146" y="1264"/>
                    <a:pt x="1271" y="1264"/>
                  </a:cubicBezTo>
                  <a:cubicBezTo>
                    <a:pt x="1362" y="1264"/>
                    <a:pt x="1442" y="1275"/>
                    <a:pt x="1501" y="1310"/>
                  </a:cubicBezTo>
                  <a:cubicBezTo>
                    <a:pt x="1635" y="1377"/>
                    <a:pt x="1568" y="1544"/>
                    <a:pt x="1701" y="1577"/>
                  </a:cubicBezTo>
                  <a:cubicBezTo>
                    <a:pt x="1802" y="1544"/>
                    <a:pt x="1735" y="1444"/>
                    <a:pt x="1735" y="1310"/>
                  </a:cubicBezTo>
                  <a:cubicBezTo>
                    <a:pt x="1735" y="1243"/>
                    <a:pt x="1735" y="1143"/>
                    <a:pt x="1735" y="1043"/>
                  </a:cubicBezTo>
                  <a:cubicBezTo>
                    <a:pt x="1735" y="943"/>
                    <a:pt x="1802" y="810"/>
                    <a:pt x="1668" y="810"/>
                  </a:cubicBezTo>
                  <a:cubicBezTo>
                    <a:pt x="1568" y="876"/>
                    <a:pt x="1635" y="1010"/>
                    <a:pt x="1535" y="1077"/>
                  </a:cubicBezTo>
                  <a:cubicBezTo>
                    <a:pt x="1501" y="1110"/>
                    <a:pt x="1435" y="1110"/>
                    <a:pt x="1368" y="1110"/>
                  </a:cubicBezTo>
                  <a:cubicBezTo>
                    <a:pt x="1309" y="1120"/>
                    <a:pt x="1242" y="1124"/>
                    <a:pt x="1172" y="1124"/>
                  </a:cubicBezTo>
                  <a:cubicBezTo>
                    <a:pt x="1003" y="1124"/>
                    <a:pt x="819" y="1100"/>
                    <a:pt x="701" y="1077"/>
                  </a:cubicBezTo>
                  <a:cubicBezTo>
                    <a:pt x="701" y="843"/>
                    <a:pt x="701" y="543"/>
                    <a:pt x="701" y="309"/>
                  </a:cubicBezTo>
                  <a:cubicBezTo>
                    <a:pt x="801" y="209"/>
                    <a:pt x="1001" y="209"/>
                    <a:pt x="1134" y="209"/>
                  </a:cubicBezTo>
                  <a:cubicBezTo>
                    <a:pt x="1368" y="209"/>
                    <a:pt x="1768" y="243"/>
                    <a:pt x="1835" y="343"/>
                  </a:cubicBezTo>
                  <a:cubicBezTo>
                    <a:pt x="1868" y="409"/>
                    <a:pt x="1835" y="543"/>
                    <a:pt x="1902" y="576"/>
                  </a:cubicBezTo>
                  <a:cubicBezTo>
                    <a:pt x="1909" y="578"/>
                    <a:pt x="1916" y="579"/>
                    <a:pt x="1923" y="579"/>
                  </a:cubicBezTo>
                  <a:cubicBezTo>
                    <a:pt x="2027" y="579"/>
                    <a:pt x="1968" y="337"/>
                    <a:pt x="1968" y="243"/>
                  </a:cubicBezTo>
                  <a:cubicBezTo>
                    <a:pt x="2002" y="143"/>
                    <a:pt x="2035" y="76"/>
                    <a:pt x="2002" y="43"/>
                  </a:cubicBezTo>
                  <a:cubicBezTo>
                    <a:pt x="1985" y="9"/>
                    <a:pt x="1960" y="1"/>
                    <a:pt x="19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2232;p34"/>
            <p:cNvSpPr/>
            <p:nvPr/>
          </p:nvSpPr>
          <p:spPr>
            <a:xfrm>
              <a:off x="7983588" y="3473150"/>
              <a:ext cx="55900" cy="63125"/>
            </a:xfrm>
            <a:custGeom>
              <a:avLst/>
              <a:gdLst/>
              <a:ahLst/>
              <a:cxnLst/>
              <a:rect l="l" t="t" r="r" b="b"/>
              <a:pathLst>
                <a:path w="2236" h="2525" extrusionOk="0">
                  <a:moveTo>
                    <a:pt x="1935" y="0"/>
                  </a:moveTo>
                  <a:cubicBezTo>
                    <a:pt x="1910" y="0"/>
                    <a:pt x="1885" y="9"/>
                    <a:pt x="1869" y="9"/>
                  </a:cubicBezTo>
                  <a:cubicBezTo>
                    <a:pt x="1635" y="42"/>
                    <a:pt x="1352" y="50"/>
                    <a:pt x="1068" y="50"/>
                  </a:cubicBezTo>
                  <a:cubicBezTo>
                    <a:pt x="785" y="50"/>
                    <a:pt x="501" y="42"/>
                    <a:pt x="267" y="42"/>
                  </a:cubicBezTo>
                  <a:cubicBezTo>
                    <a:pt x="251" y="42"/>
                    <a:pt x="217" y="34"/>
                    <a:pt x="184" y="34"/>
                  </a:cubicBezTo>
                  <a:cubicBezTo>
                    <a:pt x="151" y="34"/>
                    <a:pt x="117" y="42"/>
                    <a:pt x="101" y="75"/>
                  </a:cubicBezTo>
                  <a:cubicBezTo>
                    <a:pt x="67" y="242"/>
                    <a:pt x="267" y="175"/>
                    <a:pt x="334" y="242"/>
                  </a:cubicBezTo>
                  <a:cubicBezTo>
                    <a:pt x="368" y="275"/>
                    <a:pt x="401" y="375"/>
                    <a:pt x="401" y="476"/>
                  </a:cubicBezTo>
                  <a:cubicBezTo>
                    <a:pt x="434" y="676"/>
                    <a:pt x="401" y="976"/>
                    <a:pt x="401" y="1276"/>
                  </a:cubicBezTo>
                  <a:cubicBezTo>
                    <a:pt x="401" y="1610"/>
                    <a:pt x="434" y="1910"/>
                    <a:pt x="401" y="2110"/>
                  </a:cubicBezTo>
                  <a:cubicBezTo>
                    <a:pt x="401" y="2177"/>
                    <a:pt x="368" y="2277"/>
                    <a:pt x="334" y="2310"/>
                  </a:cubicBezTo>
                  <a:cubicBezTo>
                    <a:pt x="234" y="2377"/>
                    <a:pt x="1" y="2310"/>
                    <a:pt x="34" y="2477"/>
                  </a:cubicBezTo>
                  <a:cubicBezTo>
                    <a:pt x="76" y="2505"/>
                    <a:pt x="119" y="2515"/>
                    <a:pt x="161" y="2515"/>
                  </a:cubicBezTo>
                  <a:cubicBezTo>
                    <a:pt x="219" y="2515"/>
                    <a:pt x="276" y="2496"/>
                    <a:pt x="334" y="2477"/>
                  </a:cubicBezTo>
                  <a:lnTo>
                    <a:pt x="1802" y="2477"/>
                  </a:lnTo>
                  <a:cubicBezTo>
                    <a:pt x="1873" y="2501"/>
                    <a:pt x="1927" y="2524"/>
                    <a:pt x="1976" y="2524"/>
                  </a:cubicBezTo>
                  <a:cubicBezTo>
                    <a:pt x="1996" y="2524"/>
                    <a:pt x="2016" y="2520"/>
                    <a:pt x="2035" y="2510"/>
                  </a:cubicBezTo>
                  <a:cubicBezTo>
                    <a:pt x="2102" y="2444"/>
                    <a:pt x="2035" y="2344"/>
                    <a:pt x="2069" y="2243"/>
                  </a:cubicBezTo>
                  <a:cubicBezTo>
                    <a:pt x="2069" y="2077"/>
                    <a:pt x="2236" y="1877"/>
                    <a:pt x="2002" y="1810"/>
                  </a:cubicBezTo>
                  <a:cubicBezTo>
                    <a:pt x="1902" y="1910"/>
                    <a:pt x="1969" y="2010"/>
                    <a:pt x="1935" y="2110"/>
                  </a:cubicBezTo>
                  <a:cubicBezTo>
                    <a:pt x="1835" y="2243"/>
                    <a:pt x="1602" y="2310"/>
                    <a:pt x="1368" y="2310"/>
                  </a:cubicBezTo>
                  <a:cubicBezTo>
                    <a:pt x="1302" y="2321"/>
                    <a:pt x="1216" y="2329"/>
                    <a:pt x="1130" y="2329"/>
                  </a:cubicBezTo>
                  <a:cubicBezTo>
                    <a:pt x="957" y="2329"/>
                    <a:pt x="779" y="2299"/>
                    <a:pt x="734" y="2210"/>
                  </a:cubicBezTo>
                  <a:cubicBezTo>
                    <a:pt x="668" y="2110"/>
                    <a:pt x="701" y="1910"/>
                    <a:pt x="701" y="1776"/>
                  </a:cubicBezTo>
                  <a:cubicBezTo>
                    <a:pt x="701" y="1610"/>
                    <a:pt x="701" y="1443"/>
                    <a:pt x="734" y="1309"/>
                  </a:cubicBezTo>
                  <a:cubicBezTo>
                    <a:pt x="895" y="1309"/>
                    <a:pt x="1079" y="1273"/>
                    <a:pt x="1236" y="1273"/>
                  </a:cubicBezTo>
                  <a:cubicBezTo>
                    <a:pt x="1342" y="1273"/>
                    <a:pt x="1435" y="1289"/>
                    <a:pt x="1502" y="1343"/>
                  </a:cubicBezTo>
                  <a:cubicBezTo>
                    <a:pt x="1635" y="1410"/>
                    <a:pt x="1568" y="1543"/>
                    <a:pt x="1702" y="1610"/>
                  </a:cubicBezTo>
                  <a:cubicBezTo>
                    <a:pt x="1802" y="1576"/>
                    <a:pt x="1735" y="1443"/>
                    <a:pt x="1735" y="1343"/>
                  </a:cubicBezTo>
                  <a:cubicBezTo>
                    <a:pt x="1735" y="1243"/>
                    <a:pt x="1735" y="1143"/>
                    <a:pt x="1735" y="1076"/>
                  </a:cubicBezTo>
                  <a:cubicBezTo>
                    <a:pt x="1735" y="943"/>
                    <a:pt x="1802" y="809"/>
                    <a:pt x="1668" y="809"/>
                  </a:cubicBezTo>
                  <a:cubicBezTo>
                    <a:pt x="1568" y="876"/>
                    <a:pt x="1635" y="1009"/>
                    <a:pt x="1535" y="1076"/>
                  </a:cubicBezTo>
                  <a:cubicBezTo>
                    <a:pt x="1502" y="1109"/>
                    <a:pt x="1435" y="1109"/>
                    <a:pt x="1368" y="1143"/>
                  </a:cubicBezTo>
                  <a:cubicBezTo>
                    <a:pt x="1168" y="1143"/>
                    <a:pt x="868" y="1143"/>
                    <a:pt x="701" y="1109"/>
                  </a:cubicBezTo>
                  <a:cubicBezTo>
                    <a:pt x="701" y="876"/>
                    <a:pt x="701" y="542"/>
                    <a:pt x="701" y="309"/>
                  </a:cubicBezTo>
                  <a:cubicBezTo>
                    <a:pt x="801" y="209"/>
                    <a:pt x="1001" y="209"/>
                    <a:pt x="1135" y="209"/>
                  </a:cubicBezTo>
                  <a:cubicBezTo>
                    <a:pt x="1368" y="209"/>
                    <a:pt x="1769" y="242"/>
                    <a:pt x="1835" y="375"/>
                  </a:cubicBezTo>
                  <a:cubicBezTo>
                    <a:pt x="1869" y="442"/>
                    <a:pt x="1835" y="576"/>
                    <a:pt x="1902" y="576"/>
                  </a:cubicBezTo>
                  <a:cubicBezTo>
                    <a:pt x="1911" y="578"/>
                    <a:pt x="1919" y="579"/>
                    <a:pt x="1926" y="579"/>
                  </a:cubicBezTo>
                  <a:cubicBezTo>
                    <a:pt x="2027" y="579"/>
                    <a:pt x="1969" y="367"/>
                    <a:pt x="1969" y="242"/>
                  </a:cubicBezTo>
                  <a:cubicBezTo>
                    <a:pt x="2002" y="175"/>
                    <a:pt x="2035" y="109"/>
                    <a:pt x="2002" y="42"/>
                  </a:cubicBezTo>
                  <a:cubicBezTo>
                    <a:pt x="1985" y="9"/>
                    <a:pt x="1960" y="0"/>
                    <a:pt x="19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2233;p34"/>
            <p:cNvSpPr/>
            <p:nvPr/>
          </p:nvSpPr>
          <p:spPr>
            <a:xfrm>
              <a:off x="5844563" y="3711300"/>
              <a:ext cx="68400" cy="67075"/>
            </a:xfrm>
            <a:custGeom>
              <a:avLst/>
              <a:gdLst/>
              <a:ahLst/>
              <a:cxnLst/>
              <a:rect l="l" t="t" r="r" b="b"/>
              <a:pathLst>
                <a:path w="2736" h="2683" extrusionOk="0">
                  <a:moveTo>
                    <a:pt x="914" y="231"/>
                  </a:moveTo>
                  <a:cubicBezTo>
                    <a:pt x="926" y="231"/>
                    <a:pt x="935" y="240"/>
                    <a:pt x="935" y="256"/>
                  </a:cubicBezTo>
                  <a:cubicBezTo>
                    <a:pt x="1035" y="256"/>
                    <a:pt x="1068" y="323"/>
                    <a:pt x="1135" y="390"/>
                  </a:cubicBezTo>
                  <a:cubicBezTo>
                    <a:pt x="1135" y="456"/>
                    <a:pt x="1168" y="490"/>
                    <a:pt x="1168" y="523"/>
                  </a:cubicBezTo>
                  <a:lnTo>
                    <a:pt x="1235" y="957"/>
                  </a:lnTo>
                  <a:lnTo>
                    <a:pt x="1201" y="990"/>
                  </a:lnTo>
                  <a:lnTo>
                    <a:pt x="834" y="623"/>
                  </a:lnTo>
                  <a:lnTo>
                    <a:pt x="834" y="590"/>
                  </a:lnTo>
                  <a:cubicBezTo>
                    <a:pt x="801" y="523"/>
                    <a:pt x="768" y="456"/>
                    <a:pt x="801" y="390"/>
                  </a:cubicBezTo>
                  <a:cubicBezTo>
                    <a:pt x="801" y="323"/>
                    <a:pt x="801" y="290"/>
                    <a:pt x="868" y="256"/>
                  </a:cubicBezTo>
                  <a:cubicBezTo>
                    <a:pt x="884" y="240"/>
                    <a:pt x="901" y="231"/>
                    <a:pt x="914" y="231"/>
                  </a:cubicBezTo>
                  <a:close/>
                  <a:moveTo>
                    <a:pt x="1719" y="168"/>
                  </a:moveTo>
                  <a:cubicBezTo>
                    <a:pt x="1747" y="168"/>
                    <a:pt x="1774" y="176"/>
                    <a:pt x="1802" y="189"/>
                  </a:cubicBezTo>
                  <a:cubicBezTo>
                    <a:pt x="1902" y="223"/>
                    <a:pt x="1935" y="256"/>
                    <a:pt x="1969" y="323"/>
                  </a:cubicBezTo>
                  <a:cubicBezTo>
                    <a:pt x="2002" y="356"/>
                    <a:pt x="2002" y="390"/>
                    <a:pt x="2002" y="456"/>
                  </a:cubicBezTo>
                  <a:lnTo>
                    <a:pt x="2002" y="523"/>
                  </a:lnTo>
                  <a:cubicBezTo>
                    <a:pt x="1969" y="556"/>
                    <a:pt x="1969" y="623"/>
                    <a:pt x="1935" y="656"/>
                  </a:cubicBezTo>
                  <a:lnTo>
                    <a:pt x="1602" y="1057"/>
                  </a:lnTo>
                  <a:cubicBezTo>
                    <a:pt x="1568" y="1023"/>
                    <a:pt x="1535" y="1023"/>
                    <a:pt x="1468" y="990"/>
                  </a:cubicBezTo>
                  <a:lnTo>
                    <a:pt x="1435" y="556"/>
                  </a:lnTo>
                  <a:lnTo>
                    <a:pt x="1435" y="423"/>
                  </a:lnTo>
                  <a:lnTo>
                    <a:pt x="1435" y="390"/>
                  </a:lnTo>
                  <a:cubicBezTo>
                    <a:pt x="1468" y="290"/>
                    <a:pt x="1535" y="256"/>
                    <a:pt x="1602" y="223"/>
                  </a:cubicBezTo>
                  <a:cubicBezTo>
                    <a:pt x="1641" y="184"/>
                    <a:pt x="1680" y="168"/>
                    <a:pt x="1719" y="168"/>
                  </a:cubicBezTo>
                  <a:close/>
                  <a:moveTo>
                    <a:pt x="2336" y="790"/>
                  </a:moveTo>
                  <a:cubicBezTo>
                    <a:pt x="2402" y="823"/>
                    <a:pt x="2469" y="857"/>
                    <a:pt x="2469" y="890"/>
                  </a:cubicBezTo>
                  <a:lnTo>
                    <a:pt x="2502" y="923"/>
                  </a:lnTo>
                  <a:lnTo>
                    <a:pt x="2502" y="957"/>
                  </a:lnTo>
                  <a:cubicBezTo>
                    <a:pt x="2469" y="1023"/>
                    <a:pt x="2402" y="1090"/>
                    <a:pt x="2302" y="1123"/>
                  </a:cubicBezTo>
                  <a:cubicBezTo>
                    <a:pt x="2269" y="1157"/>
                    <a:pt x="2235" y="1157"/>
                    <a:pt x="2202" y="1157"/>
                  </a:cubicBezTo>
                  <a:lnTo>
                    <a:pt x="1702" y="1224"/>
                  </a:lnTo>
                  <a:lnTo>
                    <a:pt x="1702" y="1190"/>
                  </a:lnTo>
                  <a:lnTo>
                    <a:pt x="1702" y="1157"/>
                  </a:lnTo>
                  <a:lnTo>
                    <a:pt x="2102" y="857"/>
                  </a:lnTo>
                  <a:lnTo>
                    <a:pt x="2135" y="823"/>
                  </a:lnTo>
                  <a:cubicBezTo>
                    <a:pt x="2202" y="790"/>
                    <a:pt x="2269" y="790"/>
                    <a:pt x="2336" y="790"/>
                  </a:cubicBezTo>
                  <a:close/>
                  <a:moveTo>
                    <a:pt x="568" y="823"/>
                  </a:moveTo>
                  <a:lnTo>
                    <a:pt x="701" y="890"/>
                  </a:lnTo>
                  <a:lnTo>
                    <a:pt x="1035" y="1123"/>
                  </a:lnTo>
                  <a:cubicBezTo>
                    <a:pt x="1001" y="1157"/>
                    <a:pt x="968" y="1190"/>
                    <a:pt x="968" y="1224"/>
                  </a:cubicBezTo>
                  <a:lnTo>
                    <a:pt x="401" y="1290"/>
                  </a:lnTo>
                  <a:lnTo>
                    <a:pt x="367" y="1290"/>
                  </a:lnTo>
                  <a:cubicBezTo>
                    <a:pt x="301" y="1290"/>
                    <a:pt x="267" y="1257"/>
                    <a:pt x="234" y="1190"/>
                  </a:cubicBezTo>
                  <a:cubicBezTo>
                    <a:pt x="201" y="1123"/>
                    <a:pt x="201" y="1090"/>
                    <a:pt x="201" y="1023"/>
                  </a:cubicBezTo>
                  <a:cubicBezTo>
                    <a:pt x="234" y="957"/>
                    <a:pt x="301" y="890"/>
                    <a:pt x="367" y="857"/>
                  </a:cubicBezTo>
                  <a:cubicBezTo>
                    <a:pt x="434" y="823"/>
                    <a:pt x="501" y="823"/>
                    <a:pt x="568" y="823"/>
                  </a:cubicBezTo>
                  <a:close/>
                  <a:moveTo>
                    <a:pt x="1335" y="1123"/>
                  </a:moveTo>
                  <a:cubicBezTo>
                    <a:pt x="1402" y="1123"/>
                    <a:pt x="1468" y="1157"/>
                    <a:pt x="1535" y="1190"/>
                  </a:cubicBezTo>
                  <a:cubicBezTo>
                    <a:pt x="1568" y="1257"/>
                    <a:pt x="1602" y="1290"/>
                    <a:pt x="1602" y="1357"/>
                  </a:cubicBezTo>
                  <a:cubicBezTo>
                    <a:pt x="1602" y="1424"/>
                    <a:pt x="1568" y="1490"/>
                    <a:pt x="1535" y="1557"/>
                  </a:cubicBezTo>
                  <a:cubicBezTo>
                    <a:pt x="1468" y="1590"/>
                    <a:pt x="1402" y="1624"/>
                    <a:pt x="1335" y="1624"/>
                  </a:cubicBezTo>
                  <a:cubicBezTo>
                    <a:pt x="1268" y="1624"/>
                    <a:pt x="1201" y="1590"/>
                    <a:pt x="1168" y="1557"/>
                  </a:cubicBezTo>
                  <a:cubicBezTo>
                    <a:pt x="1101" y="1490"/>
                    <a:pt x="1101" y="1457"/>
                    <a:pt x="1101" y="1357"/>
                  </a:cubicBezTo>
                  <a:cubicBezTo>
                    <a:pt x="1101" y="1290"/>
                    <a:pt x="1101" y="1257"/>
                    <a:pt x="1168" y="1190"/>
                  </a:cubicBezTo>
                  <a:cubicBezTo>
                    <a:pt x="1201" y="1157"/>
                    <a:pt x="1268" y="1123"/>
                    <a:pt x="1335" y="1123"/>
                  </a:cubicBezTo>
                  <a:close/>
                  <a:moveTo>
                    <a:pt x="2336" y="1424"/>
                  </a:moveTo>
                  <a:cubicBezTo>
                    <a:pt x="2402" y="1424"/>
                    <a:pt x="2469" y="1457"/>
                    <a:pt x="2502" y="1524"/>
                  </a:cubicBezTo>
                  <a:cubicBezTo>
                    <a:pt x="2536" y="1557"/>
                    <a:pt x="2536" y="1624"/>
                    <a:pt x="2536" y="1691"/>
                  </a:cubicBezTo>
                  <a:lnTo>
                    <a:pt x="2536" y="1757"/>
                  </a:lnTo>
                  <a:cubicBezTo>
                    <a:pt x="2502" y="1857"/>
                    <a:pt x="2469" y="1891"/>
                    <a:pt x="2402" y="1924"/>
                  </a:cubicBezTo>
                  <a:cubicBezTo>
                    <a:pt x="2355" y="1948"/>
                    <a:pt x="2308" y="1971"/>
                    <a:pt x="2261" y="1971"/>
                  </a:cubicBezTo>
                  <a:cubicBezTo>
                    <a:pt x="2241" y="1971"/>
                    <a:pt x="2222" y="1967"/>
                    <a:pt x="2202" y="1957"/>
                  </a:cubicBezTo>
                  <a:cubicBezTo>
                    <a:pt x="2135" y="1924"/>
                    <a:pt x="2102" y="1924"/>
                    <a:pt x="2102" y="1891"/>
                  </a:cubicBezTo>
                  <a:lnTo>
                    <a:pt x="1668" y="1557"/>
                  </a:lnTo>
                  <a:lnTo>
                    <a:pt x="1702" y="1490"/>
                  </a:lnTo>
                  <a:lnTo>
                    <a:pt x="1735" y="1457"/>
                  </a:lnTo>
                  <a:lnTo>
                    <a:pt x="2169" y="1424"/>
                  </a:lnTo>
                  <a:close/>
                  <a:moveTo>
                    <a:pt x="1568" y="1691"/>
                  </a:moveTo>
                  <a:lnTo>
                    <a:pt x="1702" y="1857"/>
                  </a:lnTo>
                  <a:lnTo>
                    <a:pt x="1802" y="1991"/>
                  </a:lnTo>
                  <a:lnTo>
                    <a:pt x="1835" y="2024"/>
                  </a:lnTo>
                  <a:cubicBezTo>
                    <a:pt x="1869" y="2091"/>
                    <a:pt x="1869" y="2124"/>
                    <a:pt x="1869" y="2224"/>
                  </a:cubicBezTo>
                  <a:cubicBezTo>
                    <a:pt x="1869" y="2291"/>
                    <a:pt x="1835" y="2324"/>
                    <a:pt x="1802" y="2358"/>
                  </a:cubicBezTo>
                  <a:lnTo>
                    <a:pt x="1702" y="2358"/>
                  </a:lnTo>
                  <a:cubicBezTo>
                    <a:pt x="1635" y="2358"/>
                    <a:pt x="1568" y="2291"/>
                    <a:pt x="1535" y="2191"/>
                  </a:cubicBezTo>
                  <a:lnTo>
                    <a:pt x="1502" y="2057"/>
                  </a:lnTo>
                  <a:lnTo>
                    <a:pt x="1435" y="1757"/>
                  </a:lnTo>
                  <a:lnTo>
                    <a:pt x="1502" y="1724"/>
                  </a:lnTo>
                  <a:lnTo>
                    <a:pt x="1568" y="1691"/>
                  </a:lnTo>
                  <a:close/>
                  <a:moveTo>
                    <a:pt x="1135" y="1691"/>
                  </a:moveTo>
                  <a:cubicBezTo>
                    <a:pt x="1168" y="1724"/>
                    <a:pt x="1201" y="1724"/>
                    <a:pt x="1268" y="1724"/>
                  </a:cubicBezTo>
                  <a:cubicBezTo>
                    <a:pt x="1268" y="1857"/>
                    <a:pt x="1268" y="1991"/>
                    <a:pt x="1301" y="2158"/>
                  </a:cubicBezTo>
                  <a:lnTo>
                    <a:pt x="1301" y="2291"/>
                  </a:lnTo>
                  <a:lnTo>
                    <a:pt x="1301" y="2358"/>
                  </a:lnTo>
                  <a:cubicBezTo>
                    <a:pt x="1268" y="2424"/>
                    <a:pt x="1201" y="2458"/>
                    <a:pt x="1135" y="2491"/>
                  </a:cubicBezTo>
                  <a:cubicBezTo>
                    <a:pt x="1087" y="2515"/>
                    <a:pt x="1040" y="2538"/>
                    <a:pt x="993" y="2538"/>
                  </a:cubicBezTo>
                  <a:cubicBezTo>
                    <a:pt x="974" y="2538"/>
                    <a:pt x="954" y="2534"/>
                    <a:pt x="935" y="2524"/>
                  </a:cubicBezTo>
                  <a:cubicBezTo>
                    <a:pt x="868" y="2491"/>
                    <a:pt x="801" y="2458"/>
                    <a:pt x="768" y="2391"/>
                  </a:cubicBezTo>
                  <a:cubicBezTo>
                    <a:pt x="734" y="2358"/>
                    <a:pt x="734" y="2324"/>
                    <a:pt x="734" y="2258"/>
                  </a:cubicBezTo>
                  <a:lnTo>
                    <a:pt x="768" y="2191"/>
                  </a:lnTo>
                  <a:cubicBezTo>
                    <a:pt x="768" y="2158"/>
                    <a:pt x="768" y="2091"/>
                    <a:pt x="801" y="2091"/>
                  </a:cubicBezTo>
                  <a:lnTo>
                    <a:pt x="1135" y="1691"/>
                  </a:lnTo>
                  <a:close/>
                  <a:moveTo>
                    <a:pt x="1698" y="1"/>
                  </a:moveTo>
                  <a:cubicBezTo>
                    <a:pt x="1630" y="1"/>
                    <a:pt x="1560" y="17"/>
                    <a:pt x="1502" y="56"/>
                  </a:cubicBezTo>
                  <a:cubicBezTo>
                    <a:pt x="1402" y="123"/>
                    <a:pt x="1335" y="189"/>
                    <a:pt x="1268" y="323"/>
                  </a:cubicBezTo>
                  <a:lnTo>
                    <a:pt x="1235" y="256"/>
                  </a:lnTo>
                  <a:cubicBezTo>
                    <a:pt x="1168" y="156"/>
                    <a:pt x="1101" y="123"/>
                    <a:pt x="1001" y="89"/>
                  </a:cubicBezTo>
                  <a:cubicBezTo>
                    <a:pt x="960" y="76"/>
                    <a:pt x="924" y="67"/>
                    <a:pt x="892" y="67"/>
                  </a:cubicBezTo>
                  <a:cubicBezTo>
                    <a:pt x="846" y="67"/>
                    <a:pt x="807" y="84"/>
                    <a:pt x="768" y="123"/>
                  </a:cubicBezTo>
                  <a:cubicBezTo>
                    <a:pt x="701" y="156"/>
                    <a:pt x="634" y="223"/>
                    <a:pt x="634" y="323"/>
                  </a:cubicBezTo>
                  <a:cubicBezTo>
                    <a:pt x="601" y="456"/>
                    <a:pt x="634" y="556"/>
                    <a:pt x="668" y="656"/>
                  </a:cubicBezTo>
                  <a:lnTo>
                    <a:pt x="701" y="690"/>
                  </a:lnTo>
                  <a:lnTo>
                    <a:pt x="601" y="656"/>
                  </a:lnTo>
                  <a:cubicBezTo>
                    <a:pt x="501" y="656"/>
                    <a:pt x="401" y="656"/>
                    <a:pt x="267" y="723"/>
                  </a:cubicBezTo>
                  <a:cubicBezTo>
                    <a:pt x="167" y="757"/>
                    <a:pt x="101" y="857"/>
                    <a:pt x="67" y="957"/>
                  </a:cubicBezTo>
                  <a:cubicBezTo>
                    <a:pt x="1" y="1057"/>
                    <a:pt x="34" y="1157"/>
                    <a:pt x="67" y="1257"/>
                  </a:cubicBezTo>
                  <a:cubicBezTo>
                    <a:pt x="101" y="1290"/>
                    <a:pt x="134" y="1324"/>
                    <a:pt x="167" y="1357"/>
                  </a:cubicBezTo>
                  <a:cubicBezTo>
                    <a:pt x="201" y="1390"/>
                    <a:pt x="267" y="1424"/>
                    <a:pt x="334" y="1457"/>
                  </a:cubicBezTo>
                  <a:lnTo>
                    <a:pt x="367" y="1457"/>
                  </a:lnTo>
                  <a:lnTo>
                    <a:pt x="301" y="1490"/>
                  </a:lnTo>
                  <a:cubicBezTo>
                    <a:pt x="234" y="1557"/>
                    <a:pt x="234" y="1590"/>
                    <a:pt x="201" y="1657"/>
                  </a:cubicBezTo>
                  <a:cubicBezTo>
                    <a:pt x="167" y="1724"/>
                    <a:pt x="201" y="1791"/>
                    <a:pt x="234" y="1857"/>
                  </a:cubicBezTo>
                  <a:cubicBezTo>
                    <a:pt x="234" y="1891"/>
                    <a:pt x="267" y="1924"/>
                    <a:pt x="301" y="1924"/>
                  </a:cubicBezTo>
                  <a:cubicBezTo>
                    <a:pt x="334" y="1957"/>
                    <a:pt x="367" y="1991"/>
                    <a:pt x="401" y="1991"/>
                  </a:cubicBezTo>
                  <a:cubicBezTo>
                    <a:pt x="501" y="1991"/>
                    <a:pt x="601" y="1991"/>
                    <a:pt x="668" y="1957"/>
                  </a:cubicBezTo>
                  <a:lnTo>
                    <a:pt x="668" y="1957"/>
                  </a:lnTo>
                  <a:lnTo>
                    <a:pt x="601" y="2091"/>
                  </a:lnTo>
                  <a:lnTo>
                    <a:pt x="601" y="2124"/>
                  </a:lnTo>
                  <a:cubicBezTo>
                    <a:pt x="568" y="2258"/>
                    <a:pt x="568" y="2358"/>
                    <a:pt x="634" y="2458"/>
                  </a:cubicBezTo>
                  <a:cubicBezTo>
                    <a:pt x="634" y="2524"/>
                    <a:pt x="668" y="2558"/>
                    <a:pt x="701" y="2591"/>
                  </a:cubicBezTo>
                  <a:cubicBezTo>
                    <a:pt x="768" y="2625"/>
                    <a:pt x="801" y="2658"/>
                    <a:pt x="868" y="2658"/>
                  </a:cubicBezTo>
                  <a:cubicBezTo>
                    <a:pt x="935" y="2675"/>
                    <a:pt x="993" y="2683"/>
                    <a:pt x="1051" y="2683"/>
                  </a:cubicBezTo>
                  <a:cubicBezTo>
                    <a:pt x="1110" y="2683"/>
                    <a:pt x="1168" y="2675"/>
                    <a:pt x="1235" y="2658"/>
                  </a:cubicBezTo>
                  <a:cubicBezTo>
                    <a:pt x="1335" y="2591"/>
                    <a:pt x="1402" y="2491"/>
                    <a:pt x="1435" y="2391"/>
                  </a:cubicBezTo>
                  <a:lnTo>
                    <a:pt x="1435" y="2358"/>
                  </a:lnTo>
                  <a:cubicBezTo>
                    <a:pt x="1535" y="2424"/>
                    <a:pt x="1602" y="2491"/>
                    <a:pt x="1668" y="2524"/>
                  </a:cubicBezTo>
                  <a:cubicBezTo>
                    <a:pt x="1735" y="2524"/>
                    <a:pt x="1835" y="2524"/>
                    <a:pt x="1902" y="2491"/>
                  </a:cubicBezTo>
                  <a:cubicBezTo>
                    <a:pt x="1969" y="2458"/>
                    <a:pt x="2002" y="2391"/>
                    <a:pt x="2035" y="2291"/>
                  </a:cubicBezTo>
                  <a:cubicBezTo>
                    <a:pt x="2035" y="2224"/>
                    <a:pt x="2035" y="2124"/>
                    <a:pt x="2035" y="2057"/>
                  </a:cubicBezTo>
                  <a:cubicBezTo>
                    <a:pt x="2069" y="2057"/>
                    <a:pt x="2102" y="2091"/>
                    <a:pt x="2135" y="2091"/>
                  </a:cubicBezTo>
                  <a:cubicBezTo>
                    <a:pt x="2192" y="2119"/>
                    <a:pt x="2242" y="2129"/>
                    <a:pt x="2289" y="2129"/>
                  </a:cubicBezTo>
                  <a:cubicBezTo>
                    <a:pt x="2353" y="2129"/>
                    <a:pt x="2411" y="2110"/>
                    <a:pt x="2469" y="2091"/>
                  </a:cubicBezTo>
                  <a:cubicBezTo>
                    <a:pt x="2602" y="2024"/>
                    <a:pt x="2669" y="1924"/>
                    <a:pt x="2702" y="1824"/>
                  </a:cubicBezTo>
                  <a:cubicBezTo>
                    <a:pt x="2736" y="1691"/>
                    <a:pt x="2702" y="1590"/>
                    <a:pt x="2669" y="1490"/>
                  </a:cubicBezTo>
                  <a:lnTo>
                    <a:pt x="2636" y="1457"/>
                  </a:lnTo>
                  <a:cubicBezTo>
                    <a:pt x="2602" y="1390"/>
                    <a:pt x="2569" y="1357"/>
                    <a:pt x="2536" y="1324"/>
                  </a:cubicBezTo>
                  <a:cubicBezTo>
                    <a:pt x="2502" y="1324"/>
                    <a:pt x="2436" y="1290"/>
                    <a:pt x="2402" y="1257"/>
                  </a:cubicBezTo>
                  <a:cubicBezTo>
                    <a:pt x="2536" y="1224"/>
                    <a:pt x="2602" y="1123"/>
                    <a:pt x="2636" y="1023"/>
                  </a:cubicBezTo>
                  <a:cubicBezTo>
                    <a:pt x="2669" y="957"/>
                    <a:pt x="2669" y="890"/>
                    <a:pt x="2636" y="823"/>
                  </a:cubicBezTo>
                  <a:lnTo>
                    <a:pt x="2636" y="790"/>
                  </a:lnTo>
                  <a:cubicBezTo>
                    <a:pt x="2569" y="723"/>
                    <a:pt x="2502" y="690"/>
                    <a:pt x="2402" y="656"/>
                  </a:cubicBezTo>
                  <a:cubicBezTo>
                    <a:pt x="2386" y="640"/>
                    <a:pt x="2361" y="631"/>
                    <a:pt x="2331" y="631"/>
                  </a:cubicBezTo>
                  <a:cubicBezTo>
                    <a:pt x="2302" y="631"/>
                    <a:pt x="2269" y="640"/>
                    <a:pt x="2235" y="656"/>
                  </a:cubicBezTo>
                  <a:lnTo>
                    <a:pt x="2102" y="656"/>
                  </a:lnTo>
                  <a:lnTo>
                    <a:pt x="2135" y="556"/>
                  </a:lnTo>
                  <a:cubicBezTo>
                    <a:pt x="2202" y="456"/>
                    <a:pt x="2169" y="323"/>
                    <a:pt x="2102" y="223"/>
                  </a:cubicBezTo>
                  <a:lnTo>
                    <a:pt x="2102" y="189"/>
                  </a:lnTo>
                  <a:cubicBezTo>
                    <a:pt x="2035" y="123"/>
                    <a:pt x="1969" y="56"/>
                    <a:pt x="1835" y="23"/>
                  </a:cubicBezTo>
                  <a:cubicBezTo>
                    <a:pt x="1794" y="9"/>
                    <a:pt x="1747" y="1"/>
                    <a:pt x="16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2234;p34"/>
            <p:cNvSpPr/>
            <p:nvPr/>
          </p:nvSpPr>
          <p:spPr>
            <a:xfrm>
              <a:off x="5392563" y="3357725"/>
              <a:ext cx="67575" cy="67000"/>
            </a:xfrm>
            <a:custGeom>
              <a:avLst/>
              <a:gdLst/>
              <a:ahLst/>
              <a:cxnLst/>
              <a:rect l="l" t="t" r="r" b="b"/>
              <a:pathLst>
                <a:path w="2703" h="2680" extrusionOk="0">
                  <a:moveTo>
                    <a:pt x="885" y="231"/>
                  </a:moveTo>
                  <a:cubicBezTo>
                    <a:pt x="902" y="231"/>
                    <a:pt x="918" y="239"/>
                    <a:pt x="935" y="256"/>
                  </a:cubicBezTo>
                  <a:cubicBezTo>
                    <a:pt x="1002" y="256"/>
                    <a:pt x="1068" y="289"/>
                    <a:pt x="1102" y="389"/>
                  </a:cubicBezTo>
                  <a:cubicBezTo>
                    <a:pt x="1135" y="456"/>
                    <a:pt x="1135" y="489"/>
                    <a:pt x="1168" y="523"/>
                  </a:cubicBezTo>
                  <a:lnTo>
                    <a:pt x="1235" y="956"/>
                  </a:lnTo>
                  <a:lnTo>
                    <a:pt x="1168" y="990"/>
                  </a:lnTo>
                  <a:lnTo>
                    <a:pt x="835" y="623"/>
                  </a:lnTo>
                  <a:lnTo>
                    <a:pt x="802" y="589"/>
                  </a:lnTo>
                  <a:cubicBezTo>
                    <a:pt x="768" y="523"/>
                    <a:pt x="768" y="456"/>
                    <a:pt x="768" y="389"/>
                  </a:cubicBezTo>
                  <a:cubicBezTo>
                    <a:pt x="768" y="322"/>
                    <a:pt x="802" y="256"/>
                    <a:pt x="835" y="256"/>
                  </a:cubicBezTo>
                  <a:cubicBezTo>
                    <a:pt x="852" y="239"/>
                    <a:pt x="868" y="231"/>
                    <a:pt x="885" y="231"/>
                  </a:cubicBezTo>
                  <a:close/>
                  <a:moveTo>
                    <a:pt x="1673" y="164"/>
                  </a:moveTo>
                  <a:cubicBezTo>
                    <a:pt x="1710" y="164"/>
                    <a:pt x="1752" y="172"/>
                    <a:pt x="1802" y="189"/>
                  </a:cubicBezTo>
                  <a:cubicBezTo>
                    <a:pt x="1869" y="189"/>
                    <a:pt x="1936" y="256"/>
                    <a:pt x="1969" y="322"/>
                  </a:cubicBezTo>
                  <a:cubicBezTo>
                    <a:pt x="1969" y="356"/>
                    <a:pt x="2002" y="389"/>
                    <a:pt x="2002" y="456"/>
                  </a:cubicBezTo>
                  <a:lnTo>
                    <a:pt x="1969" y="523"/>
                  </a:lnTo>
                  <a:cubicBezTo>
                    <a:pt x="1969" y="556"/>
                    <a:pt x="1936" y="589"/>
                    <a:pt x="1936" y="623"/>
                  </a:cubicBezTo>
                  <a:lnTo>
                    <a:pt x="1569" y="1056"/>
                  </a:lnTo>
                  <a:cubicBezTo>
                    <a:pt x="1535" y="1023"/>
                    <a:pt x="1502" y="1023"/>
                    <a:pt x="1469" y="990"/>
                  </a:cubicBezTo>
                  <a:lnTo>
                    <a:pt x="1435" y="556"/>
                  </a:lnTo>
                  <a:lnTo>
                    <a:pt x="1435" y="423"/>
                  </a:lnTo>
                  <a:lnTo>
                    <a:pt x="1435" y="389"/>
                  </a:lnTo>
                  <a:cubicBezTo>
                    <a:pt x="1435" y="289"/>
                    <a:pt x="1502" y="256"/>
                    <a:pt x="1569" y="189"/>
                  </a:cubicBezTo>
                  <a:cubicBezTo>
                    <a:pt x="1602" y="172"/>
                    <a:pt x="1635" y="164"/>
                    <a:pt x="1673" y="164"/>
                  </a:cubicBezTo>
                  <a:close/>
                  <a:moveTo>
                    <a:pt x="2336" y="789"/>
                  </a:moveTo>
                  <a:cubicBezTo>
                    <a:pt x="2403" y="789"/>
                    <a:pt x="2436" y="823"/>
                    <a:pt x="2469" y="890"/>
                  </a:cubicBezTo>
                  <a:lnTo>
                    <a:pt x="2469" y="923"/>
                  </a:lnTo>
                  <a:lnTo>
                    <a:pt x="2469" y="956"/>
                  </a:lnTo>
                  <a:cubicBezTo>
                    <a:pt x="2436" y="1023"/>
                    <a:pt x="2403" y="1090"/>
                    <a:pt x="2303" y="1123"/>
                  </a:cubicBezTo>
                  <a:cubicBezTo>
                    <a:pt x="2269" y="1156"/>
                    <a:pt x="2203" y="1156"/>
                    <a:pt x="2169" y="1156"/>
                  </a:cubicBezTo>
                  <a:lnTo>
                    <a:pt x="1702" y="1223"/>
                  </a:lnTo>
                  <a:lnTo>
                    <a:pt x="1669" y="1190"/>
                  </a:lnTo>
                  <a:lnTo>
                    <a:pt x="1702" y="1156"/>
                  </a:lnTo>
                  <a:lnTo>
                    <a:pt x="2069" y="856"/>
                  </a:lnTo>
                  <a:lnTo>
                    <a:pt x="2136" y="823"/>
                  </a:lnTo>
                  <a:cubicBezTo>
                    <a:pt x="2203" y="789"/>
                    <a:pt x="2269" y="789"/>
                    <a:pt x="2336" y="789"/>
                  </a:cubicBezTo>
                  <a:close/>
                  <a:moveTo>
                    <a:pt x="488" y="809"/>
                  </a:moveTo>
                  <a:cubicBezTo>
                    <a:pt x="512" y="809"/>
                    <a:pt x="539" y="813"/>
                    <a:pt x="568" y="823"/>
                  </a:cubicBezTo>
                  <a:lnTo>
                    <a:pt x="668" y="856"/>
                  </a:lnTo>
                  <a:lnTo>
                    <a:pt x="1002" y="1123"/>
                  </a:lnTo>
                  <a:cubicBezTo>
                    <a:pt x="968" y="1156"/>
                    <a:pt x="968" y="1190"/>
                    <a:pt x="935" y="1223"/>
                  </a:cubicBezTo>
                  <a:lnTo>
                    <a:pt x="401" y="1290"/>
                  </a:lnTo>
                  <a:lnTo>
                    <a:pt x="335" y="1290"/>
                  </a:lnTo>
                  <a:cubicBezTo>
                    <a:pt x="268" y="1256"/>
                    <a:pt x="234" y="1256"/>
                    <a:pt x="201" y="1190"/>
                  </a:cubicBezTo>
                  <a:cubicBezTo>
                    <a:pt x="168" y="1123"/>
                    <a:pt x="168" y="1056"/>
                    <a:pt x="201" y="1023"/>
                  </a:cubicBezTo>
                  <a:cubicBezTo>
                    <a:pt x="234" y="956"/>
                    <a:pt x="268" y="890"/>
                    <a:pt x="335" y="856"/>
                  </a:cubicBezTo>
                  <a:cubicBezTo>
                    <a:pt x="382" y="833"/>
                    <a:pt x="429" y="809"/>
                    <a:pt x="488" y="809"/>
                  </a:cubicBezTo>
                  <a:close/>
                  <a:moveTo>
                    <a:pt x="1335" y="1123"/>
                  </a:moveTo>
                  <a:cubicBezTo>
                    <a:pt x="1402" y="1123"/>
                    <a:pt x="1469" y="1156"/>
                    <a:pt x="1502" y="1190"/>
                  </a:cubicBezTo>
                  <a:cubicBezTo>
                    <a:pt x="1569" y="1223"/>
                    <a:pt x="1569" y="1290"/>
                    <a:pt x="1569" y="1357"/>
                  </a:cubicBezTo>
                  <a:cubicBezTo>
                    <a:pt x="1569" y="1423"/>
                    <a:pt x="1535" y="1490"/>
                    <a:pt x="1502" y="1557"/>
                  </a:cubicBezTo>
                  <a:cubicBezTo>
                    <a:pt x="1435" y="1590"/>
                    <a:pt x="1402" y="1623"/>
                    <a:pt x="1335" y="1623"/>
                  </a:cubicBezTo>
                  <a:cubicBezTo>
                    <a:pt x="1269" y="1623"/>
                    <a:pt x="1202" y="1590"/>
                    <a:pt x="1135" y="1557"/>
                  </a:cubicBezTo>
                  <a:cubicBezTo>
                    <a:pt x="1102" y="1490"/>
                    <a:pt x="1068" y="1423"/>
                    <a:pt x="1068" y="1357"/>
                  </a:cubicBezTo>
                  <a:cubicBezTo>
                    <a:pt x="1068" y="1290"/>
                    <a:pt x="1102" y="1223"/>
                    <a:pt x="1135" y="1190"/>
                  </a:cubicBezTo>
                  <a:cubicBezTo>
                    <a:pt x="1202" y="1156"/>
                    <a:pt x="1269" y="1123"/>
                    <a:pt x="1335" y="1123"/>
                  </a:cubicBezTo>
                  <a:close/>
                  <a:moveTo>
                    <a:pt x="2303" y="1390"/>
                  </a:moveTo>
                  <a:lnTo>
                    <a:pt x="2336" y="1423"/>
                  </a:lnTo>
                  <a:cubicBezTo>
                    <a:pt x="2403" y="1423"/>
                    <a:pt x="2436" y="1457"/>
                    <a:pt x="2469" y="1523"/>
                  </a:cubicBezTo>
                  <a:cubicBezTo>
                    <a:pt x="2503" y="1557"/>
                    <a:pt x="2536" y="1623"/>
                    <a:pt x="2536" y="1690"/>
                  </a:cubicBezTo>
                  <a:lnTo>
                    <a:pt x="2536" y="1757"/>
                  </a:lnTo>
                  <a:cubicBezTo>
                    <a:pt x="2503" y="1824"/>
                    <a:pt x="2469" y="1890"/>
                    <a:pt x="2403" y="1924"/>
                  </a:cubicBezTo>
                  <a:cubicBezTo>
                    <a:pt x="2336" y="1957"/>
                    <a:pt x="2269" y="1957"/>
                    <a:pt x="2169" y="1957"/>
                  </a:cubicBezTo>
                  <a:cubicBezTo>
                    <a:pt x="2136" y="1924"/>
                    <a:pt x="2102" y="1924"/>
                    <a:pt x="2069" y="1890"/>
                  </a:cubicBezTo>
                  <a:lnTo>
                    <a:pt x="1669" y="1557"/>
                  </a:lnTo>
                  <a:lnTo>
                    <a:pt x="1702" y="1490"/>
                  </a:lnTo>
                  <a:lnTo>
                    <a:pt x="1702" y="1457"/>
                  </a:lnTo>
                  <a:lnTo>
                    <a:pt x="2136" y="1423"/>
                  </a:lnTo>
                  <a:lnTo>
                    <a:pt x="2303" y="1390"/>
                  </a:lnTo>
                  <a:close/>
                  <a:moveTo>
                    <a:pt x="1535" y="1690"/>
                  </a:moveTo>
                  <a:lnTo>
                    <a:pt x="1702" y="1857"/>
                  </a:lnTo>
                  <a:lnTo>
                    <a:pt x="1802" y="1957"/>
                  </a:lnTo>
                  <a:lnTo>
                    <a:pt x="1836" y="2024"/>
                  </a:lnTo>
                  <a:cubicBezTo>
                    <a:pt x="1836" y="2057"/>
                    <a:pt x="1869" y="2124"/>
                    <a:pt x="1869" y="2190"/>
                  </a:cubicBezTo>
                  <a:cubicBezTo>
                    <a:pt x="1836" y="2257"/>
                    <a:pt x="1836" y="2324"/>
                    <a:pt x="1769" y="2357"/>
                  </a:cubicBezTo>
                  <a:lnTo>
                    <a:pt x="1702" y="2357"/>
                  </a:lnTo>
                  <a:cubicBezTo>
                    <a:pt x="1635" y="2324"/>
                    <a:pt x="1569" y="2291"/>
                    <a:pt x="1535" y="2190"/>
                  </a:cubicBezTo>
                  <a:lnTo>
                    <a:pt x="1469" y="2057"/>
                  </a:lnTo>
                  <a:lnTo>
                    <a:pt x="1435" y="1723"/>
                  </a:lnTo>
                  <a:lnTo>
                    <a:pt x="1502" y="1723"/>
                  </a:lnTo>
                  <a:lnTo>
                    <a:pt x="1535" y="1690"/>
                  </a:lnTo>
                  <a:close/>
                  <a:moveTo>
                    <a:pt x="1135" y="1690"/>
                  </a:moveTo>
                  <a:cubicBezTo>
                    <a:pt x="1168" y="1723"/>
                    <a:pt x="1202" y="1723"/>
                    <a:pt x="1235" y="1723"/>
                  </a:cubicBezTo>
                  <a:cubicBezTo>
                    <a:pt x="1235" y="1857"/>
                    <a:pt x="1269" y="1990"/>
                    <a:pt x="1269" y="2157"/>
                  </a:cubicBezTo>
                  <a:lnTo>
                    <a:pt x="1269" y="2291"/>
                  </a:lnTo>
                  <a:lnTo>
                    <a:pt x="1269" y="2324"/>
                  </a:lnTo>
                  <a:cubicBezTo>
                    <a:pt x="1235" y="2391"/>
                    <a:pt x="1202" y="2457"/>
                    <a:pt x="1135" y="2491"/>
                  </a:cubicBezTo>
                  <a:cubicBezTo>
                    <a:pt x="1068" y="2524"/>
                    <a:pt x="968" y="2524"/>
                    <a:pt x="902" y="2524"/>
                  </a:cubicBezTo>
                  <a:cubicBezTo>
                    <a:pt x="835" y="2491"/>
                    <a:pt x="768" y="2457"/>
                    <a:pt x="735" y="2391"/>
                  </a:cubicBezTo>
                  <a:cubicBezTo>
                    <a:pt x="735" y="2357"/>
                    <a:pt x="701" y="2324"/>
                    <a:pt x="701" y="2257"/>
                  </a:cubicBezTo>
                  <a:lnTo>
                    <a:pt x="735" y="2157"/>
                  </a:lnTo>
                  <a:cubicBezTo>
                    <a:pt x="735" y="2124"/>
                    <a:pt x="768" y="2090"/>
                    <a:pt x="802" y="2057"/>
                  </a:cubicBezTo>
                  <a:lnTo>
                    <a:pt x="1135" y="1690"/>
                  </a:lnTo>
                  <a:close/>
                  <a:moveTo>
                    <a:pt x="1685" y="0"/>
                  </a:moveTo>
                  <a:cubicBezTo>
                    <a:pt x="1619" y="0"/>
                    <a:pt x="1561" y="17"/>
                    <a:pt x="1502" y="56"/>
                  </a:cubicBezTo>
                  <a:cubicBezTo>
                    <a:pt x="1369" y="122"/>
                    <a:pt x="1302" y="189"/>
                    <a:pt x="1269" y="322"/>
                  </a:cubicBezTo>
                  <a:lnTo>
                    <a:pt x="1269" y="356"/>
                  </a:lnTo>
                  <a:lnTo>
                    <a:pt x="1235" y="322"/>
                  </a:lnTo>
                  <a:lnTo>
                    <a:pt x="1202" y="256"/>
                  </a:lnTo>
                  <a:cubicBezTo>
                    <a:pt x="1135" y="156"/>
                    <a:pt x="1068" y="89"/>
                    <a:pt x="968" y="89"/>
                  </a:cubicBezTo>
                  <a:cubicBezTo>
                    <a:pt x="935" y="72"/>
                    <a:pt x="902" y="64"/>
                    <a:pt x="864" y="64"/>
                  </a:cubicBezTo>
                  <a:cubicBezTo>
                    <a:pt x="827" y="64"/>
                    <a:pt x="785" y="72"/>
                    <a:pt x="735" y="89"/>
                  </a:cubicBezTo>
                  <a:cubicBezTo>
                    <a:pt x="668" y="156"/>
                    <a:pt x="635" y="222"/>
                    <a:pt x="601" y="322"/>
                  </a:cubicBezTo>
                  <a:cubicBezTo>
                    <a:pt x="568" y="456"/>
                    <a:pt x="601" y="556"/>
                    <a:pt x="668" y="656"/>
                  </a:cubicBezTo>
                  <a:lnTo>
                    <a:pt x="701" y="689"/>
                  </a:lnTo>
                  <a:lnTo>
                    <a:pt x="601" y="656"/>
                  </a:lnTo>
                  <a:cubicBezTo>
                    <a:pt x="566" y="647"/>
                    <a:pt x="532" y="643"/>
                    <a:pt x="501" y="643"/>
                  </a:cubicBezTo>
                  <a:cubicBezTo>
                    <a:pt x="414" y="643"/>
                    <a:pt x="341" y="674"/>
                    <a:pt x="268" y="723"/>
                  </a:cubicBezTo>
                  <a:cubicBezTo>
                    <a:pt x="168" y="756"/>
                    <a:pt x="101" y="856"/>
                    <a:pt x="34" y="956"/>
                  </a:cubicBezTo>
                  <a:cubicBezTo>
                    <a:pt x="1" y="1056"/>
                    <a:pt x="1" y="1156"/>
                    <a:pt x="68" y="1256"/>
                  </a:cubicBezTo>
                  <a:cubicBezTo>
                    <a:pt x="68" y="1290"/>
                    <a:pt x="101" y="1323"/>
                    <a:pt x="134" y="1357"/>
                  </a:cubicBezTo>
                  <a:cubicBezTo>
                    <a:pt x="201" y="1390"/>
                    <a:pt x="234" y="1423"/>
                    <a:pt x="335" y="1423"/>
                  </a:cubicBezTo>
                  <a:lnTo>
                    <a:pt x="335" y="1457"/>
                  </a:lnTo>
                  <a:lnTo>
                    <a:pt x="301" y="1490"/>
                  </a:lnTo>
                  <a:cubicBezTo>
                    <a:pt x="234" y="1523"/>
                    <a:pt x="201" y="1590"/>
                    <a:pt x="168" y="1657"/>
                  </a:cubicBezTo>
                  <a:cubicBezTo>
                    <a:pt x="168" y="1723"/>
                    <a:pt x="168" y="1790"/>
                    <a:pt x="201" y="1857"/>
                  </a:cubicBezTo>
                  <a:cubicBezTo>
                    <a:pt x="234" y="1890"/>
                    <a:pt x="234" y="1924"/>
                    <a:pt x="268" y="1924"/>
                  </a:cubicBezTo>
                  <a:cubicBezTo>
                    <a:pt x="301" y="1957"/>
                    <a:pt x="335" y="1957"/>
                    <a:pt x="401" y="1990"/>
                  </a:cubicBezTo>
                  <a:cubicBezTo>
                    <a:pt x="468" y="1990"/>
                    <a:pt x="568" y="1990"/>
                    <a:pt x="668" y="1957"/>
                  </a:cubicBezTo>
                  <a:lnTo>
                    <a:pt x="668" y="1957"/>
                  </a:lnTo>
                  <a:lnTo>
                    <a:pt x="601" y="2090"/>
                  </a:lnTo>
                  <a:lnTo>
                    <a:pt x="568" y="2124"/>
                  </a:lnTo>
                  <a:cubicBezTo>
                    <a:pt x="535" y="2257"/>
                    <a:pt x="535" y="2357"/>
                    <a:pt x="601" y="2457"/>
                  </a:cubicBezTo>
                  <a:cubicBezTo>
                    <a:pt x="635" y="2491"/>
                    <a:pt x="668" y="2557"/>
                    <a:pt x="701" y="2591"/>
                  </a:cubicBezTo>
                  <a:cubicBezTo>
                    <a:pt x="735" y="2624"/>
                    <a:pt x="802" y="2657"/>
                    <a:pt x="868" y="2657"/>
                  </a:cubicBezTo>
                  <a:cubicBezTo>
                    <a:pt x="910" y="2671"/>
                    <a:pt x="957" y="2679"/>
                    <a:pt x="1005" y="2679"/>
                  </a:cubicBezTo>
                  <a:cubicBezTo>
                    <a:pt x="1073" y="2679"/>
                    <a:pt x="1143" y="2663"/>
                    <a:pt x="1202" y="2624"/>
                  </a:cubicBezTo>
                  <a:cubicBezTo>
                    <a:pt x="1335" y="2591"/>
                    <a:pt x="1369" y="2491"/>
                    <a:pt x="1435" y="2357"/>
                  </a:cubicBezTo>
                  <a:cubicBezTo>
                    <a:pt x="1502" y="2424"/>
                    <a:pt x="1569" y="2491"/>
                    <a:pt x="1635" y="2491"/>
                  </a:cubicBezTo>
                  <a:cubicBezTo>
                    <a:pt x="1685" y="2507"/>
                    <a:pt x="1727" y="2516"/>
                    <a:pt x="1765" y="2516"/>
                  </a:cubicBezTo>
                  <a:cubicBezTo>
                    <a:pt x="1802" y="2516"/>
                    <a:pt x="1836" y="2507"/>
                    <a:pt x="1869" y="2491"/>
                  </a:cubicBezTo>
                  <a:cubicBezTo>
                    <a:pt x="1936" y="2424"/>
                    <a:pt x="1969" y="2391"/>
                    <a:pt x="2002" y="2291"/>
                  </a:cubicBezTo>
                  <a:cubicBezTo>
                    <a:pt x="2036" y="2224"/>
                    <a:pt x="2036" y="2124"/>
                    <a:pt x="2002" y="2024"/>
                  </a:cubicBezTo>
                  <a:lnTo>
                    <a:pt x="2002" y="2024"/>
                  </a:lnTo>
                  <a:cubicBezTo>
                    <a:pt x="2036" y="2057"/>
                    <a:pt x="2069" y="2090"/>
                    <a:pt x="2136" y="2090"/>
                  </a:cubicBezTo>
                  <a:cubicBezTo>
                    <a:pt x="2186" y="2107"/>
                    <a:pt x="2244" y="2115"/>
                    <a:pt x="2303" y="2115"/>
                  </a:cubicBezTo>
                  <a:cubicBezTo>
                    <a:pt x="2361" y="2115"/>
                    <a:pt x="2419" y="2107"/>
                    <a:pt x="2469" y="2090"/>
                  </a:cubicBezTo>
                  <a:cubicBezTo>
                    <a:pt x="2569" y="2024"/>
                    <a:pt x="2636" y="1924"/>
                    <a:pt x="2670" y="1824"/>
                  </a:cubicBezTo>
                  <a:cubicBezTo>
                    <a:pt x="2703" y="1690"/>
                    <a:pt x="2703" y="1590"/>
                    <a:pt x="2636" y="1490"/>
                  </a:cubicBezTo>
                  <a:lnTo>
                    <a:pt x="2603" y="1457"/>
                  </a:lnTo>
                  <a:cubicBezTo>
                    <a:pt x="2603" y="1390"/>
                    <a:pt x="2569" y="1357"/>
                    <a:pt x="2503" y="1323"/>
                  </a:cubicBezTo>
                  <a:cubicBezTo>
                    <a:pt x="2469" y="1290"/>
                    <a:pt x="2436" y="1290"/>
                    <a:pt x="2369" y="1256"/>
                  </a:cubicBezTo>
                  <a:cubicBezTo>
                    <a:pt x="2503" y="1223"/>
                    <a:pt x="2569" y="1123"/>
                    <a:pt x="2636" y="1023"/>
                  </a:cubicBezTo>
                  <a:cubicBezTo>
                    <a:pt x="2636" y="956"/>
                    <a:pt x="2636" y="890"/>
                    <a:pt x="2603" y="789"/>
                  </a:cubicBezTo>
                  <a:cubicBezTo>
                    <a:pt x="2569" y="723"/>
                    <a:pt x="2503" y="656"/>
                    <a:pt x="2403" y="656"/>
                  </a:cubicBezTo>
                  <a:cubicBezTo>
                    <a:pt x="2336" y="623"/>
                    <a:pt x="2269" y="623"/>
                    <a:pt x="2203" y="623"/>
                  </a:cubicBezTo>
                  <a:lnTo>
                    <a:pt x="2102" y="656"/>
                  </a:lnTo>
                  <a:lnTo>
                    <a:pt x="2136" y="556"/>
                  </a:lnTo>
                  <a:cubicBezTo>
                    <a:pt x="2169" y="456"/>
                    <a:pt x="2169" y="322"/>
                    <a:pt x="2102" y="222"/>
                  </a:cubicBezTo>
                  <a:lnTo>
                    <a:pt x="2069" y="189"/>
                  </a:lnTo>
                  <a:cubicBezTo>
                    <a:pt x="2036" y="89"/>
                    <a:pt x="1936" y="56"/>
                    <a:pt x="1836" y="22"/>
                  </a:cubicBezTo>
                  <a:cubicBezTo>
                    <a:pt x="1780" y="8"/>
                    <a:pt x="1731" y="0"/>
                    <a:pt x="16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2235;p34"/>
            <p:cNvSpPr/>
            <p:nvPr/>
          </p:nvSpPr>
          <p:spPr>
            <a:xfrm>
              <a:off x="6007188" y="2793150"/>
              <a:ext cx="67550" cy="67000"/>
            </a:xfrm>
            <a:custGeom>
              <a:avLst/>
              <a:gdLst/>
              <a:ahLst/>
              <a:cxnLst/>
              <a:rect l="l" t="t" r="r" b="b"/>
              <a:pathLst>
                <a:path w="2702" h="2680" extrusionOk="0">
                  <a:moveTo>
                    <a:pt x="884" y="231"/>
                  </a:moveTo>
                  <a:cubicBezTo>
                    <a:pt x="901" y="231"/>
                    <a:pt x="917" y="239"/>
                    <a:pt x="934" y="256"/>
                  </a:cubicBezTo>
                  <a:cubicBezTo>
                    <a:pt x="1001" y="256"/>
                    <a:pt x="1068" y="323"/>
                    <a:pt x="1101" y="389"/>
                  </a:cubicBezTo>
                  <a:cubicBezTo>
                    <a:pt x="1134" y="456"/>
                    <a:pt x="1134" y="489"/>
                    <a:pt x="1168" y="523"/>
                  </a:cubicBezTo>
                  <a:lnTo>
                    <a:pt x="1234" y="990"/>
                  </a:lnTo>
                  <a:lnTo>
                    <a:pt x="1168" y="990"/>
                  </a:lnTo>
                  <a:lnTo>
                    <a:pt x="834" y="623"/>
                  </a:lnTo>
                  <a:lnTo>
                    <a:pt x="801" y="589"/>
                  </a:lnTo>
                  <a:cubicBezTo>
                    <a:pt x="801" y="523"/>
                    <a:pt x="767" y="456"/>
                    <a:pt x="767" y="389"/>
                  </a:cubicBezTo>
                  <a:cubicBezTo>
                    <a:pt x="767" y="323"/>
                    <a:pt x="801" y="289"/>
                    <a:pt x="834" y="256"/>
                  </a:cubicBezTo>
                  <a:cubicBezTo>
                    <a:pt x="851" y="239"/>
                    <a:pt x="867" y="231"/>
                    <a:pt x="884" y="231"/>
                  </a:cubicBezTo>
                  <a:close/>
                  <a:moveTo>
                    <a:pt x="1685" y="164"/>
                  </a:moveTo>
                  <a:cubicBezTo>
                    <a:pt x="1726" y="164"/>
                    <a:pt x="1768" y="173"/>
                    <a:pt x="1801" y="189"/>
                  </a:cubicBezTo>
                  <a:cubicBezTo>
                    <a:pt x="1868" y="189"/>
                    <a:pt x="1935" y="256"/>
                    <a:pt x="1968" y="323"/>
                  </a:cubicBezTo>
                  <a:cubicBezTo>
                    <a:pt x="2002" y="356"/>
                    <a:pt x="2002" y="389"/>
                    <a:pt x="2002" y="456"/>
                  </a:cubicBezTo>
                  <a:lnTo>
                    <a:pt x="2002" y="523"/>
                  </a:lnTo>
                  <a:cubicBezTo>
                    <a:pt x="1968" y="556"/>
                    <a:pt x="1968" y="589"/>
                    <a:pt x="1935" y="623"/>
                  </a:cubicBezTo>
                  <a:lnTo>
                    <a:pt x="1568" y="1056"/>
                  </a:lnTo>
                  <a:cubicBezTo>
                    <a:pt x="1535" y="1023"/>
                    <a:pt x="1501" y="1023"/>
                    <a:pt x="1468" y="990"/>
                  </a:cubicBezTo>
                  <a:lnTo>
                    <a:pt x="1435" y="556"/>
                  </a:lnTo>
                  <a:lnTo>
                    <a:pt x="1435" y="423"/>
                  </a:lnTo>
                  <a:lnTo>
                    <a:pt x="1435" y="389"/>
                  </a:lnTo>
                  <a:cubicBezTo>
                    <a:pt x="1468" y="289"/>
                    <a:pt x="1501" y="256"/>
                    <a:pt x="1568" y="189"/>
                  </a:cubicBezTo>
                  <a:cubicBezTo>
                    <a:pt x="1601" y="173"/>
                    <a:pt x="1643" y="164"/>
                    <a:pt x="1685" y="164"/>
                  </a:cubicBezTo>
                  <a:close/>
                  <a:moveTo>
                    <a:pt x="2335" y="790"/>
                  </a:moveTo>
                  <a:cubicBezTo>
                    <a:pt x="2402" y="790"/>
                    <a:pt x="2435" y="823"/>
                    <a:pt x="2469" y="890"/>
                  </a:cubicBezTo>
                  <a:lnTo>
                    <a:pt x="2502" y="923"/>
                  </a:lnTo>
                  <a:lnTo>
                    <a:pt x="2469" y="956"/>
                  </a:lnTo>
                  <a:cubicBezTo>
                    <a:pt x="2469" y="1023"/>
                    <a:pt x="2402" y="1090"/>
                    <a:pt x="2302" y="1123"/>
                  </a:cubicBezTo>
                  <a:cubicBezTo>
                    <a:pt x="2268" y="1157"/>
                    <a:pt x="2235" y="1157"/>
                    <a:pt x="2168" y="1157"/>
                  </a:cubicBezTo>
                  <a:lnTo>
                    <a:pt x="1701" y="1223"/>
                  </a:lnTo>
                  <a:lnTo>
                    <a:pt x="1701" y="1190"/>
                  </a:lnTo>
                  <a:lnTo>
                    <a:pt x="1668" y="1190"/>
                  </a:lnTo>
                  <a:lnTo>
                    <a:pt x="1701" y="1157"/>
                  </a:lnTo>
                  <a:lnTo>
                    <a:pt x="2102" y="856"/>
                  </a:lnTo>
                  <a:lnTo>
                    <a:pt x="2135" y="823"/>
                  </a:lnTo>
                  <a:cubicBezTo>
                    <a:pt x="2202" y="790"/>
                    <a:pt x="2268" y="790"/>
                    <a:pt x="2335" y="790"/>
                  </a:cubicBezTo>
                  <a:close/>
                  <a:moveTo>
                    <a:pt x="567" y="823"/>
                  </a:moveTo>
                  <a:lnTo>
                    <a:pt x="667" y="856"/>
                  </a:lnTo>
                  <a:lnTo>
                    <a:pt x="1001" y="1123"/>
                  </a:lnTo>
                  <a:cubicBezTo>
                    <a:pt x="968" y="1157"/>
                    <a:pt x="968" y="1190"/>
                    <a:pt x="934" y="1223"/>
                  </a:cubicBezTo>
                  <a:lnTo>
                    <a:pt x="400" y="1290"/>
                  </a:lnTo>
                  <a:lnTo>
                    <a:pt x="367" y="1290"/>
                  </a:lnTo>
                  <a:cubicBezTo>
                    <a:pt x="300" y="1257"/>
                    <a:pt x="234" y="1257"/>
                    <a:pt x="200" y="1190"/>
                  </a:cubicBezTo>
                  <a:cubicBezTo>
                    <a:pt x="167" y="1123"/>
                    <a:pt x="167" y="1090"/>
                    <a:pt x="200" y="1023"/>
                  </a:cubicBezTo>
                  <a:cubicBezTo>
                    <a:pt x="234" y="956"/>
                    <a:pt x="267" y="890"/>
                    <a:pt x="334" y="856"/>
                  </a:cubicBezTo>
                  <a:cubicBezTo>
                    <a:pt x="434" y="823"/>
                    <a:pt x="501" y="823"/>
                    <a:pt x="567" y="823"/>
                  </a:cubicBezTo>
                  <a:close/>
                  <a:moveTo>
                    <a:pt x="1334" y="1123"/>
                  </a:moveTo>
                  <a:cubicBezTo>
                    <a:pt x="1401" y="1123"/>
                    <a:pt x="1468" y="1157"/>
                    <a:pt x="1501" y="1190"/>
                  </a:cubicBezTo>
                  <a:cubicBezTo>
                    <a:pt x="1568" y="1257"/>
                    <a:pt x="1568" y="1290"/>
                    <a:pt x="1568" y="1357"/>
                  </a:cubicBezTo>
                  <a:cubicBezTo>
                    <a:pt x="1568" y="1423"/>
                    <a:pt x="1568" y="1490"/>
                    <a:pt x="1501" y="1557"/>
                  </a:cubicBezTo>
                  <a:cubicBezTo>
                    <a:pt x="1468" y="1590"/>
                    <a:pt x="1401" y="1624"/>
                    <a:pt x="1334" y="1624"/>
                  </a:cubicBezTo>
                  <a:cubicBezTo>
                    <a:pt x="1268" y="1624"/>
                    <a:pt x="1201" y="1590"/>
                    <a:pt x="1134" y="1557"/>
                  </a:cubicBezTo>
                  <a:cubicBezTo>
                    <a:pt x="1101" y="1490"/>
                    <a:pt x="1068" y="1423"/>
                    <a:pt x="1068" y="1357"/>
                  </a:cubicBezTo>
                  <a:cubicBezTo>
                    <a:pt x="1068" y="1290"/>
                    <a:pt x="1101" y="1257"/>
                    <a:pt x="1134" y="1190"/>
                  </a:cubicBezTo>
                  <a:cubicBezTo>
                    <a:pt x="1201" y="1157"/>
                    <a:pt x="1268" y="1123"/>
                    <a:pt x="1334" y="1123"/>
                  </a:cubicBezTo>
                  <a:close/>
                  <a:moveTo>
                    <a:pt x="2302" y="1390"/>
                  </a:moveTo>
                  <a:lnTo>
                    <a:pt x="2335" y="1423"/>
                  </a:lnTo>
                  <a:cubicBezTo>
                    <a:pt x="2402" y="1423"/>
                    <a:pt x="2435" y="1457"/>
                    <a:pt x="2469" y="1523"/>
                  </a:cubicBezTo>
                  <a:cubicBezTo>
                    <a:pt x="2502" y="1557"/>
                    <a:pt x="2535" y="1624"/>
                    <a:pt x="2535" y="1690"/>
                  </a:cubicBezTo>
                  <a:lnTo>
                    <a:pt x="2535" y="1757"/>
                  </a:lnTo>
                  <a:cubicBezTo>
                    <a:pt x="2502" y="1824"/>
                    <a:pt x="2469" y="1890"/>
                    <a:pt x="2402" y="1924"/>
                  </a:cubicBezTo>
                  <a:cubicBezTo>
                    <a:pt x="2335" y="1957"/>
                    <a:pt x="2268" y="1957"/>
                    <a:pt x="2168" y="1957"/>
                  </a:cubicBezTo>
                  <a:cubicBezTo>
                    <a:pt x="2135" y="1924"/>
                    <a:pt x="2102" y="1924"/>
                    <a:pt x="2068" y="1890"/>
                  </a:cubicBezTo>
                  <a:lnTo>
                    <a:pt x="1668" y="1557"/>
                  </a:lnTo>
                  <a:lnTo>
                    <a:pt x="1701" y="1490"/>
                  </a:lnTo>
                  <a:lnTo>
                    <a:pt x="1701" y="1457"/>
                  </a:lnTo>
                  <a:lnTo>
                    <a:pt x="2135" y="1423"/>
                  </a:lnTo>
                  <a:lnTo>
                    <a:pt x="2302" y="1390"/>
                  </a:lnTo>
                  <a:close/>
                  <a:moveTo>
                    <a:pt x="1535" y="1690"/>
                  </a:moveTo>
                  <a:lnTo>
                    <a:pt x="1701" y="1857"/>
                  </a:lnTo>
                  <a:lnTo>
                    <a:pt x="1801" y="1957"/>
                  </a:lnTo>
                  <a:lnTo>
                    <a:pt x="1835" y="2024"/>
                  </a:lnTo>
                  <a:cubicBezTo>
                    <a:pt x="1835" y="2057"/>
                    <a:pt x="1868" y="2124"/>
                    <a:pt x="1868" y="2191"/>
                  </a:cubicBezTo>
                  <a:cubicBezTo>
                    <a:pt x="1868" y="2257"/>
                    <a:pt x="1835" y="2324"/>
                    <a:pt x="1801" y="2357"/>
                  </a:cubicBezTo>
                  <a:lnTo>
                    <a:pt x="1701" y="2357"/>
                  </a:lnTo>
                  <a:cubicBezTo>
                    <a:pt x="1635" y="2324"/>
                    <a:pt x="1568" y="2291"/>
                    <a:pt x="1535" y="2191"/>
                  </a:cubicBezTo>
                  <a:lnTo>
                    <a:pt x="1468" y="2057"/>
                  </a:lnTo>
                  <a:lnTo>
                    <a:pt x="1435" y="1724"/>
                  </a:lnTo>
                  <a:lnTo>
                    <a:pt x="1501" y="1724"/>
                  </a:lnTo>
                  <a:lnTo>
                    <a:pt x="1535" y="1690"/>
                  </a:lnTo>
                  <a:close/>
                  <a:moveTo>
                    <a:pt x="1134" y="1690"/>
                  </a:moveTo>
                  <a:cubicBezTo>
                    <a:pt x="1168" y="1724"/>
                    <a:pt x="1201" y="1724"/>
                    <a:pt x="1234" y="1724"/>
                  </a:cubicBezTo>
                  <a:cubicBezTo>
                    <a:pt x="1234" y="1857"/>
                    <a:pt x="1268" y="1990"/>
                    <a:pt x="1268" y="2157"/>
                  </a:cubicBezTo>
                  <a:lnTo>
                    <a:pt x="1268" y="2291"/>
                  </a:lnTo>
                  <a:lnTo>
                    <a:pt x="1268" y="2324"/>
                  </a:lnTo>
                  <a:cubicBezTo>
                    <a:pt x="1234" y="2391"/>
                    <a:pt x="1201" y="2457"/>
                    <a:pt x="1134" y="2491"/>
                  </a:cubicBezTo>
                  <a:cubicBezTo>
                    <a:pt x="1068" y="2524"/>
                    <a:pt x="1001" y="2524"/>
                    <a:pt x="901" y="2524"/>
                  </a:cubicBezTo>
                  <a:cubicBezTo>
                    <a:pt x="834" y="2491"/>
                    <a:pt x="767" y="2457"/>
                    <a:pt x="734" y="2391"/>
                  </a:cubicBezTo>
                  <a:cubicBezTo>
                    <a:pt x="734" y="2357"/>
                    <a:pt x="701" y="2324"/>
                    <a:pt x="701" y="2257"/>
                  </a:cubicBezTo>
                  <a:lnTo>
                    <a:pt x="734" y="2191"/>
                  </a:lnTo>
                  <a:cubicBezTo>
                    <a:pt x="734" y="2124"/>
                    <a:pt x="767" y="2091"/>
                    <a:pt x="801" y="2057"/>
                  </a:cubicBezTo>
                  <a:lnTo>
                    <a:pt x="1134" y="1690"/>
                  </a:lnTo>
                  <a:close/>
                  <a:moveTo>
                    <a:pt x="1684" y="0"/>
                  </a:moveTo>
                  <a:cubicBezTo>
                    <a:pt x="1618" y="0"/>
                    <a:pt x="1560" y="17"/>
                    <a:pt x="1501" y="56"/>
                  </a:cubicBezTo>
                  <a:cubicBezTo>
                    <a:pt x="1368" y="122"/>
                    <a:pt x="1301" y="189"/>
                    <a:pt x="1268" y="323"/>
                  </a:cubicBezTo>
                  <a:lnTo>
                    <a:pt x="1268" y="356"/>
                  </a:lnTo>
                  <a:lnTo>
                    <a:pt x="1234" y="323"/>
                  </a:lnTo>
                  <a:lnTo>
                    <a:pt x="1201" y="256"/>
                  </a:lnTo>
                  <a:cubicBezTo>
                    <a:pt x="1134" y="156"/>
                    <a:pt x="1068" y="122"/>
                    <a:pt x="968" y="89"/>
                  </a:cubicBezTo>
                  <a:cubicBezTo>
                    <a:pt x="940" y="75"/>
                    <a:pt x="912" y="67"/>
                    <a:pt x="882" y="67"/>
                  </a:cubicBezTo>
                  <a:cubicBezTo>
                    <a:pt x="840" y="67"/>
                    <a:pt x="793" y="83"/>
                    <a:pt x="734" y="122"/>
                  </a:cubicBezTo>
                  <a:cubicBezTo>
                    <a:pt x="667" y="156"/>
                    <a:pt x="634" y="223"/>
                    <a:pt x="601" y="323"/>
                  </a:cubicBezTo>
                  <a:cubicBezTo>
                    <a:pt x="567" y="456"/>
                    <a:pt x="601" y="556"/>
                    <a:pt x="667" y="656"/>
                  </a:cubicBezTo>
                  <a:lnTo>
                    <a:pt x="701" y="690"/>
                  </a:lnTo>
                  <a:lnTo>
                    <a:pt x="601" y="656"/>
                  </a:lnTo>
                  <a:cubicBezTo>
                    <a:pt x="467" y="656"/>
                    <a:pt x="367" y="656"/>
                    <a:pt x="267" y="723"/>
                  </a:cubicBezTo>
                  <a:cubicBezTo>
                    <a:pt x="167" y="756"/>
                    <a:pt x="100" y="856"/>
                    <a:pt x="34" y="956"/>
                  </a:cubicBezTo>
                  <a:cubicBezTo>
                    <a:pt x="0" y="1056"/>
                    <a:pt x="0" y="1157"/>
                    <a:pt x="67" y="1257"/>
                  </a:cubicBezTo>
                  <a:cubicBezTo>
                    <a:pt x="67" y="1290"/>
                    <a:pt x="100" y="1323"/>
                    <a:pt x="134" y="1357"/>
                  </a:cubicBezTo>
                  <a:cubicBezTo>
                    <a:pt x="200" y="1390"/>
                    <a:pt x="234" y="1423"/>
                    <a:pt x="334" y="1423"/>
                  </a:cubicBezTo>
                  <a:lnTo>
                    <a:pt x="334" y="1457"/>
                  </a:lnTo>
                  <a:lnTo>
                    <a:pt x="300" y="1490"/>
                  </a:lnTo>
                  <a:cubicBezTo>
                    <a:pt x="234" y="1557"/>
                    <a:pt x="200" y="1590"/>
                    <a:pt x="167" y="1657"/>
                  </a:cubicBezTo>
                  <a:cubicBezTo>
                    <a:pt x="167" y="1724"/>
                    <a:pt x="167" y="1790"/>
                    <a:pt x="200" y="1857"/>
                  </a:cubicBezTo>
                  <a:cubicBezTo>
                    <a:pt x="234" y="1890"/>
                    <a:pt x="234" y="1924"/>
                    <a:pt x="267" y="1924"/>
                  </a:cubicBezTo>
                  <a:cubicBezTo>
                    <a:pt x="300" y="1957"/>
                    <a:pt x="334" y="1990"/>
                    <a:pt x="400" y="1990"/>
                  </a:cubicBezTo>
                  <a:cubicBezTo>
                    <a:pt x="467" y="1990"/>
                    <a:pt x="567" y="1990"/>
                    <a:pt x="667" y="1957"/>
                  </a:cubicBezTo>
                  <a:lnTo>
                    <a:pt x="667" y="1957"/>
                  </a:lnTo>
                  <a:lnTo>
                    <a:pt x="601" y="2091"/>
                  </a:lnTo>
                  <a:lnTo>
                    <a:pt x="567" y="2124"/>
                  </a:lnTo>
                  <a:cubicBezTo>
                    <a:pt x="534" y="2257"/>
                    <a:pt x="534" y="2357"/>
                    <a:pt x="601" y="2457"/>
                  </a:cubicBezTo>
                  <a:cubicBezTo>
                    <a:pt x="634" y="2524"/>
                    <a:pt x="667" y="2558"/>
                    <a:pt x="701" y="2591"/>
                  </a:cubicBezTo>
                  <a:cubicBezTo>
                    <a:pt x="734" y="2624"/>
                    <a:pt x="801" y="2658"/>
                    <a:pt x="867" y="2658"/>
                  </a:cubicBezTo>
                  <a:cubicBezTo>
                    <a:pt x="909" y="2671"/>
                    <a:pt x="956" y="2680"/>
                    <a:pt x="1004" y="2680"/>
                  </a:cubicBezTo>
                  <a:cubicBezTo>
                    <a:pt x="1072" y="2680"/>
                    <a:pt x="1142" y="2663"/>
                    <a:pt x="1201" y="2624"/>
                  </a:cubicBezTo>
                  <a:cubicBezTo>
                    <a:pt x="1334" y="2591"/>
                    <a:pt x="1368" y="2491"/>
                    <a:pt x="1435" y="2391"/>
                  </a:cubicBezTo>
                  <a:lnTo>
                    <a:pt x="1435" y="2357"/>
                  </a:lnTo>
                  <a:cubicBezTo>
                    <a:pt x="1501" y="2424"/>
                    <a:pt x="1568" y="2491"/>
                    <a:pt x="1635" y="2491"/>
                  </a:cubicBezTo>
                  <a:cubicBezTo>
                    <a:pt x="1685" y="2508"/>
                    <a:pt x="1726" y="2516"/>
                    <a:pt x="1764" y="2516"/>
                  </a:cubicBezTo>
                  <a:cubicBezTo>
                    <a:pt x="1801" y="2516"/>
                    <a:pt x="1835" y="2508"/>
                    <a:pt x="1868" y="2491"/>
                  </a:cubicBezTo>
                  <a:cubicBezTo>
                    <a:pt x="1935" y="2457"/>
                    <a:pt x="1968" y="2391"/>
                    <a:pt x="2002" y="2291"/>
                  </a:cubicBezTo>
                  <a:cubicBezTo>
                    <a:pt x="2035" y="2224"/>
                    <a:pt x="2035" y="2124"/>
                    <a:pt x="2002" y="2057"/>
                  </a:cubicBezTo>
                  <a:cubicBezTo>
                    <a:pt x="2035" y="2057"/>
                    <a:pt x="2068" y="2091"/>
                    <a:pt x="2135" y="2091"/>
                  </a:cubicBezTo>
                  <a:cubicBezTo>
                    <a:pt x="2185" y="2107"/>
                    <a:pt x="2243" y="2116"/>
                    <a:pt x="2302" y="2116"/>
                  </a:cubicBezTo>
                  <a:cubicBezTo>
                    <a:pt x="2360" y="2116"/>
                    <a:pt x="2419" y="2107"/>
                    <a:pt x="2469" y="2091"/>
                  </a:cubicBezTo>
                  <a:cubicBezTo>
                    <a:pt x="2569" y="2024"/>
                    <a:pt x="2635" y="1924"/>
                    <a:pt x="2669" y="1824"/>
                  </a:cubicBezTo>
                  <a:cubicBezTo>
                    <a:pt x="2702" y="1690"/>
                    <a:pt x="2702" y="1590"/>
                    <a:pt x="2635" y="1490"/>
                  </a:cubicBezTo>
                  <a:lnTo>
                    <a:pt x="2602" y="1457"/>
                  </a:lnTo>
                  <a:cubicBezTo>
                    <a:pt x="2602" y="1390"/>
                    <a:pt x="2569" y="1357"/>
                    <a:pt x="2502" y="1323"/>
                  </a:cubicBezTo>
                  <a:cubicBezTo>
                    <a:pt x="2469" y="1290"/>
                    <a:pt x="2435" y="1290"/>
                    <a:pt x="2369" y="1257"/>
                  </a:cubicBezTo>
                  <a:cubicBezTo>
                    <a:pt x="2502" y="1223"/>
                    <a:pt x="2602" y="1123"/>
                    <a:pt x="2635" y="1023"/>
                  </a:cubicBezTo>
                  <a:cubicBezTo>
                    <a:pt x="2635" y="956"/>
                    <a:pt x="2635" y="890"/>
                    <a:pt x="2602" y="790"/>
                  </a:cubicBezTo>
                  <a:cubicBezTo>
                    <a:pt x="2569" y="723"/>
                    <a:pt x="2502" y="656"/>
                    <a:pt x="2402" y="656"/>
                  </a:cubicBezTo>
                  <a:cubicBezTo>
                    <a:pt x="2335" y="623"/>
                    <a:pt x="2268" y="623"/>
                    <a:pt x="2235" y="623"/>
                  </a:cubicBezTo>
                  <a:lnTo>
                    <a:pt x="2102" y="656"/>
                  </a:lnTo>
                  <a:lnTo>
                    <a:pt x="2135" y="556"/>
                  </a:lnTo>
                  <a:cubicBezTo>
                    <a:pt x="2168" y="456"/>
                    <a:pt x="2168" y="323"/>
                    <a:pt x="2102" y="223"/>
                  </a:cubicBezTo>
                  <a:lnTo>
                    <a:pt x="2068" y="189"/>
                  </a:lnTo>
                  <a:cubicBezTo>
                    <a:pt x="2035" y="89"/>
                    <a:pt x="1935" y="56"/>
                    <a:pt x="1835" y="22"/>
                  </a:cubicBezTo>
                  <a:cubicBezTo>
                    <a:pt x="1780" y="9"/>
                    <a:pt x="1730" y="0"/>
                    <a:pt x="16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2236;p34"/>
            <p:cNvSpPr/>
            <p:nvPr/>
          </p:nvSpPr>
          <p:spPr>
            <a:xfrm>
              <a:off x="6115588" y="2044475"/>
              <a:ext cx="68400" cy="67425"/>
            </a:xfrm>
            <a:custGeom>
              <a:avLst/>
              <a:gdLst/>
              <a:ahLst/>
              <a:cxnLst/>
              <a:rect l="l" t="t" r="r" b="b"/>
              <a:pathLst>
                <a:path w="2736" h="2697" extrusionOk="0">
                  <a:moveTo>
                    <a:pt x="914" y="223"/>
                  </a:moveTo>
                  <a:cubicBezTo>
                    <a:pt x="926" y="223"/>
                    <a:pt x="935" y="231"/>
                    <a:pt x="935" y="248"/>
                  </a:cubicBezTo>
                  <a:cubicBezTo>
                    <a:pt x="1035" y="281"/>
                    <a:pt x="1068" y="315"/>
                    <a:pt x="1135" y="415"/>
                  </a:cubicBezTo>
                  <a:cubicBezTo>
                    <a:pt x="1135" y="448"/>
                    <a:pt x="1168" y="482"/>
                    <a:pt x="1168" y="515"/>
                  </a:cubicBezTo>
                  <a:lnTo>
                    <a:pt x="1235" y="982"/>
                  </a:lnTo>
                  <a:lnTo>
                    <a:pt x="1201" y="982"/>
                  </a:lnTo>
                  <a:lnTo>
                    <a:pt x="835" y="615"/>
                  </a:lnTo>
                  <a:lnTo>
                    <a:pt x="835" y="582"/>
                  </a:lnTo>
                  <a:cubicBezTo>
                    <a:pt x="801" y="515"/>
                    <a:pt x="768" y="448"/>
                    <a:pt x="801" y="382"/>
                  </a:cubicBezTo>
                  <a:cubicBezTo>
                    <a:pt x="801" y="315"/>
                    <a:pt x="801" y="281"/>
                    <a:pt x="868" y="248"/>
                  </a:cubicBezTo>
                  <a:cubicBezTo>
                    <a:pt x="885" y="231"/>
                    <a:pt x="901" y="223"/>
                    <a:pt x="914" y="223"/>
                  </a:cubicBezTo>
                  <a:close/>
                  <a:moveTo>
                    <a:pt x="1743" y="168"/>
                  </a:moveTo>
                  <a:cubicBezTo>
                    <a:pt x="1763" y="168"/>
                    <a:pt x="1782" y="172"/>
                    <a:pt x="1802" y="181"/>
                  </a:cubicBezTo>
                  <a:cubicBezTo>
                    <a:pt x="1902" y="215"/>
                    <a:pt x="1935" y="248"/>
                    <a:pt x="1969" y="315"/>
                  </a:cubicBezTo>
                  <a:cubicBezTo>
                    <a:pt x="2002" y="348"/>
                    <a:pt x="2002" y="382"/>
                    <a:pt x="2002" y="448"/>
                  </a:cubicBezTo>
                  <a:lnTo>
                    <a:pt x="2002" y="515"/>
                  </a:lnTo>
                  <a:cubicBezTo>
                    <a:pt x="1969" y="582"/>
                    <a:pt x="1969" y="615"/>
                    <a:pt x="1935" y="648"/>
                  </a:cubicBezTo>
                  <a:lnTo>
                    <a:pt x="1602" y="1049"/>
                  </a:lnTo>
                  <a:cubicBezTo>
                    <a:pt x="1568" y="1049"/>
                    <a:pt x="1535" y="1015"/>
                    <a:pt x="1468" y="982"/>
                  </a:cubicBezTo>
                  <a:lnTo>
                    <a:pt x="1435" y="582"/>
                  </a:lnTo>
                  <a:lnTo>
                    <a:pt x="1435" y="415"/>
                  </a:lnTo>
                  <a:lnTo>
                    <a:pt x="1435" y="382"/>
                  </a:lnTo>
                  <a:cubicBezTo>
                    <a:pt x="1468" y="315"/>
                    <a:pt x="1535" y="248"/>
                    <a:pt x="1602" y="215"/>
                  </a:cubicBezTo>
                  <a:cubicBezTo>
                    <a:pt x="1649" y="191"/>
                    <a:pt x="1696" y="168"/>
                    <a:pt x="1743" y="168"/>
                  </a:cubicBezTo>
                  <a:close/>
                  <a:moveTo>
                    <a:pt x="2277" y="801"/>
                  </a:moveTo>
                  <a:cubicBezTo>
                    <a:pt x="2297" y="801"/>
                    <a:pt x="2316" y="805"/>
                    <a:pt x="2336" y="815"/>
                  </a:cubicBezTo>
                  <a:cubicBezTo>
                    <a:pt x="2402" y="815"/>
                    <a:pt x="2469" y="849"/>
                    <a:pt x="2469" y="882"/>
                  </a:cubicBezTo>
                  <a:lnTo>
                    <a:pt x="2502" y="949"/>
                  </a:lnTo>
                  <a:lnTo>
                    <a:pt x="2502" y="982"/>
                  </a:lnTo>
                  <a:cubicBezTo>
                    <a:pt x="2469" y="1049"/>
                    <a:pt x="2402" y="1082"/>
                    <a:pt x="2302" y="1149"/>
                  </a:cubicBezTo>
                  <a:cubicBezTo>
                    <a:pt x="2269" y="1149"/>
                    <a:pt x="2236" y="1149"/>
                    <a:pt x="2169" y="1182"/>
                  </a:cubicBezTo>
                  <a:lnTo>
                    <a:pt x="1702" y="1215"/>
                  </a:lnTo>
                  <a:lnTo>
                    <a:pt x="1702" y="1182"/>
                  </a:lnTo>
                  <a:lnTo>
                    <a:pt x="2102" y="849"/>
                  </a:lnTo>
                  <a:lnTo>
                    <a:pt x="2135" y="849"/>
                  </a:lnTo>
                  <a:cubicBezTo>
                    <a:pt x="2183" y="825"/>
                    <a:pt x="2230" y="801"/>
                    <a:pt x="2277" y="801"/>
                  </a:cubicBezTo>
                  <a:close/>
                  <a:moveTo>
                    <a:pt x="568" y="815"/>
                  </a:moveTo>
                  <a:lnTo>
                    <a:pt x="668" y="882"/>
                  </a:lnTo>
                  <a:lnTo>
                    <a:pt x="1035" y="1115"/>
                  </a:lnTo>
                  <a:cubicBezTo>
                    <a:pt x="1001" y="1149"/>
                    <a:pt x="968" y="1182"/>
                    <a:pt x="968" y="1215"/>
                  </a:cubicBezTo>
                  <a:lnTo>
                    <a:pt x="401" y="1282"/>
                  </a:lnTo>
                  <a:lnTo>
                    <a:pt x="368" y="1282"/>
                  </a:lnTo>
                  <a:cubicBezTo>
                    <a:pt x="301" y="1282"/>
                    <a:pt x="267" y="1249"/>
                    <a:pt x="234" y="1182"/>
                  </a:cubicBezTo>
                  <a:cubicBezTo>
                    <a:pt x="201" y="1115"/>
                    <a:pt x="201" y="1082"/>
                    <a:pt x="201" y="1015"/>
                  </a:cubicBezTo>
                  <a:cubicBezTo>
                    <a:pt x="234" y="949"/>
                    <a:pt x="301" y="882"/>
                    <a:pt x="368" y="849"/>
                  </a:cubicBezTo>
                  <a:cubicBezTo>
                    <a:pt x="434" y="815"/>
                    <a:pt x="501" y="815"/>
                    <a:pt x="568" y="815"/>
                  </a:cubicBezTo>
                  <a:close/>
                  <a:moveTo>
                    <a:pt x="1335" y="1115"/>
                  </a:moveTo>
                  <a:cubicBezTo>
                    <a:pt x="1402" y="1115"/>
                    <a:pt x="1468" y="1149"/>
                    <a:pt x="1502" y="1182"/>
                  </a:cubicBezTo>
                  <a:cubicBezTo>
                    <a:pt x="1568" y="1249"/>
                    <a:pt x="1602" y="1282"/>
                    <a:pt x="1602" y="1382"/>
                  </a:cubicBezTo>
                  <a:cubicBezTo>
                    <a:pt x="1602" y="1449"/>
                    <a:pt x="1568" y="1516"/>
                    <a:pt x="1502" y="1549"/>
                  </a:cubicBezTo>
                  <a:cubicBezTo>
                    <a:pt x="1468" y="1582"/>
                    <a:pt x="1402" y="1616"/>
                    <a:pt x="1335" y="1616"/>
                  </a:cubicBezTo>
                  <a:cubicBezTo>
                    <a:pt x="1268" y="1616"/>
                    <a:pt x="1201" y="1582"/>
                    <a:pt x="1168" y="1549"/>
                  </a:cubicBezTo>
                  <a:cubicBezTo>
                    <a:pt x="1101" y="1516"/>
                    <a:pt x="1101" y="1449"/>
                    <a:pt x="1101" y="1382"/>
                  </a:cubicBezTo>
                  <a:cubicBezTo>
                    <a:pt x="1101" y="1316"/>
                    <a:pt x="1101" y="1249"/>
                    <a:pt x="1168" y="1182"/>
                  </a:cubicBezTo>
                  <a:cubicBezTo>
                    <a:pt x="1201" y="1149"/>
                    <a:pt x="1268" y="1115"/>
                    <a:pt x="1335" y="1115"/>
                  </a:cubicBezTo>
                  <a:close/>
                  <a:moveTo>
                    <a:pt x="2336" y="1416"/>
                  </a:moveTo>
                  <a:cubicBezTo>
                    <a:pt x="2402" y="1449"/>
                    <a:pt x="2469" y="1482"/>
                    <a:pt x="2502" y="1516"/>
                  </a:cubicBezTo>
                  <a:cubicBezTo>
                    <a:pt x="2536" y="1582"/>
                    <a:pt x="2536" y="1616"/>
                    <a:pt x="2536" y="1682"/>
                  </a:cubicBezTo>
                  <a:lnTo>
                    <a:pt x="2536" y="1783"/>
                  </a:lnTo>
                  <a:cubicBezTo>
                    <a:pt x="2502" y="1849"/>
                    <a:pt x="2469" y="1916"/>
                    <a:pt x="2402" y="1916"/>
                  </a:cubicBezTo>
                  <a:cubicBezTo>
                    <a:pt x="2363" y="1955"/>
                    <a:pt x="2324" y="1971"/>
                    <a:pt x="2285" y="1971"/>
                  </a:cubicBezTo>
                  <a:cubicBezTo>
                    <a:pt x="2257" y="1971"/>
                    <a:pt x="2230" y="1963"/>
                    <a:pt x="2202" y="1949"/>
                  </a:cubicBezTo>
                  <a:cubicBezTo>
                    <a:pt x="2135" y="1949"/>
                    <a:pt x="2102" y="1916"/>
                    <a:pt x="2102" y="1883"/>
                  </a:cubicBezTo>
                  <a:lnTo>
                    <a:pt x="1668" y="1549"/>
                  </a:lnTo>
                  <a:lnTo>
                    <a:pt x="1702" y="1516"/>
                  </a:lnTo>
                  <a:lnTo>
                    <a:pt x="1735" y="1449"/>
                  </a:lnTo>
                  <a:lnTo>
                    <a:pt x="2169" y="1416"/>
                  </a:lnTo>
                  <a:close/>
                  <a:moveTo>
                    <a:pt x="1568" y="1682"/>
                  </a:moveTo>
                  <a:lnTo>
                    <a:pt x="1702" y="1849"/>
                  </a:lnTo>
                  <a:lnTo>
                    <a:pt x="1802" y="1983"/>
                  </a:lnTo>
                  <a:lnTo>
                    <a:pt x="1835" y="2016"/>
                  </a:lnTo>
                  <a:cubicBezTo>
                    <a:pt x="1869" y="2083"/>
                    <a:pt x="1869" y="2149"/>
                    <a:pt x="1869" y="2216"/>
                  </a:cubicBezTo>
                  <a:cubicBezTo>
                    <a:pt x="1869" y="2283"/>
                    <a:pt x="1835" y="2316"/>
                    <a:pt x="1802" y="2350"/>
                  </a:cubicBezTo>
                  <a:cubicBezTo>
                    <a:pt x="1785" y="2366"/>
                    <a:pt x="1769" y="2375"/>
                    <a:pt x="1752" y="2375"/>
                  </a:cubicBezTo>
                  <a:cubicBezTo>
                    <a:pt x="1735" y="2375"/>
                    <a:pt x="1718" y="2366"/>
                    <a:pt x="1702" y="2350"/>
                  </a:cubicBezTo>
                  <a:cubicBezTo>
                    <a:pt x="1635" y="2350"/>
                    <a:pt x="1568" y="2283"/>
                    <a:pt x="1535" y="2183"/>
                  </a:cubicBezTo>
                  <a:lnTo>
                    <a:pt x="1502" y="2083"/>
                  </a:lnTo>
                  <a:lnTo>
                    <a:pt x="1435" y="1749"/>
                  </a:lnTo>
                  <a:lnTo>
                    <a:pt x="1502" y="1716"/>
                  </a:lnTo>
                  <a:lnTo>
                    <a:pt x="1568" y="1682"/>
                  </a:lnTo>
                  <a:close/>
                  <a:moveTo>
                    <a:pt x="1135" y="1682"/>
                  </a:moveTo>
                  <a:cubicBezTo>
                    <a:pt x="1168" y="1716"/>
                    <a:pt x="1201" y="1749"/>
                    <a:pt x="1268" y="1749"/>
                  </a:cubicBezTo>
                  <a:cubicBezTo>
                    <a:pt x="1268" y="1883"/>
                    <a:pt x="1268" y="2016"/>
                    <a:pt x="1302" y="2149"/>
                  </a:cubicBezTo>
                  <a:lnTo>
                    <a:pt x="1302" y="2316"/>
                  </a:lnTo>
                  <a:lnTo>
                    <a:pt x="1302" y="2350"/>
                  </a:lnTo>
                  <a:cubicBezTo>
                    <a:pt x="1268" y="2416"/>
                    <a:pt x="1201" y="2483"/>
                    <a:pt x="1135" y="2483"/>
                  </a:cubicBezTo>
                  <a:cubicBezTo>
                    <a:pt x="1096" y="2522"/>
                    <a:pt x="1057" y="2538"/>
                    <a:pt x="1017" y="2538"/>
                  </a:cubicBezTo>
                  <a:cubicBezTo>
                    <a:pt x="990" y="2538"/>
                    <a:pt x="962" y="2530"/>
                    <a:pt x="935" y="2516"/>
                  </a:cubicBezTo>
                  <a:cubicBezTo>
                    <a:pt x="868" y="2516"/>
                    <a:pt x="801" y="2450"/>
                    <a:pt x="768" y="2383"/>
                  </a:cubicBezTo>
                  <a:cubicBezTo>
                    <a:pt x="734" y="2350"/>
                    <a:pt x="734" y="2316"/>
                    <a:pt x="734" y="2283"/>
                  </a:cubicBezTo>
                  <a:lnTo>
                    <a:pt x="768" y="2183"/>
                  </a:lnTo>
                  <a:cubicBezTo>
                    <a:pt x="768" y="2149"/>
                    <a:pt x="768" y="2116"/>
                    <a:pt x="801" y="2083"/>
                  </a:cubicBezTo>
                  <a:lnTo>
                    <a:pt x="1135" y="1682"/>
                  </a:lnTo>
                  <a:close/>
                  <a:moveTo>
                    <a:pt x="1740" y="1"/>
                  </a:moveTo>
                  <a:cubicBezTo>
                    <a:pt x="1660" y="1"/>
                    <a:pt x="1572" y="24"/>
                    <a:pt x="1502" y="48"/>
                  </a:cubicBezTo>
                  <a:cubicBezTo>
                    <a:pt x="1402" y="115"/>
                    <a:pt x="1335" y="215"/>
                    <a:pt x="1268" y="315"/>
                  </a:cubicBezTo>
                  <a:lnTo>
                    <a:pt x="1235" y="248"/>
                  </a:lnTo>
                  <a:cubicBezTo>
                    <a:pt x="1168" y="181"/>
                    <a:pt x="1101" y="115"/>
                    <a:pt x="1001" y="81"/>
                  </a:cubicBezTo>
                  <a:cubicBezTo>
                    <a:pt x="972" y="72"/>
                    <a:pt x="946" y="68"/>
                    <a:pt x="921" y="68"/>
                  </a:cubicBezTo>
                  <a:cubicBezTo>
                    <a:pt x="862" y="68"/>
                    <a:pt x="815" y="91"/>
                    <a:pt x="768" y="115"/>
                  </a:cubicBezTo>
                  <a:cubicBezTo>
                    <a:pt x="701" y="148"/>
                    <a:pt x="634" y="248"/>
                    <a:pt x="634" y="348"/>
                  </a:cubicBezTo>
                  <a:cubicBezTo>
                    <a:pt x="601" y="448"/>
                    <a:pt x="634" y="548"/>
                    <a:pt x="668" y="648"/>
                  </a:cubicBezTo>
                  <a:lnTo>
                    <a:pt x="701" y="715"/>
                  </a:lnTo>
                  <a:lnTo>
                    <a:pt x="601" y="682"/>
                  </a:lnTo>
                  <a:cubicBezTo>
                    <a:pt x="560" y="668"/>
                    <a:pt x="518" y="660"/>
                    <a:pt x="474" y="660"/>
                  </a:cubicBezTo>
                  <a:cubicBezTo>
                    <a:pt x="412" y="660"/>
                    <a:pt x="346" y="676"/>
                    <a:pt x="267" y="715"/>
                  </a:cubicBezTo>
                  <a:cubicBezTo>
                    <a:pt x="167" y="782"/>
                    <a:pt x="101" y="849"/>
                    <a:pt x="67" y="949"/>
                  </a:cubicBezTo>
                  <a:cubicBezTo>
                    <a:pt x="1" y="1082"/>
                    <a:pt x="34" y="1182"/>
                    <a:pt x="67" y="1249"/>
                  </a:cubicBezTo>
                  <a:cubicBezTo>
                    <a:pt x="101" y="1316"/>
                    <a:pt x="134" y="1349"/>
                    <a:pt x="167" y="1349"/>
                  </a:cubicBezTo>
                  <a:cubicBezTo>
                    <a:pt x="201" y="1416"/>
                    <a:pt x="267" y="1416"/>
                    <a:pt x="334" y="1449"/>
                  </a:cubicBezTo>
                  <a:lnTo>
                    <a:pt x="368" y="1449"/>
                  </a:lnTo>
                  <a:lnTo>
                    <a:pt x="301" y="1516"/>
                  </a:lnTo>
                  <a:cubicBezTo>
                    <a:pt x="234" y="1549"/>
                    <a:pt x="234" y="1616"/>
                    <a:pt x="201" y="1649"/>
                  </a:cubicBezTo>
                  <a:cubicBezTo>
                    <a:pt x="167" y="1716"/>
                    <a:pt x="201" y="1783"/>
                    <a:pt x="234" y="1849"/>
                  </a:cubicBezTo>
                  <a:cubicBezTo>
                    <a:pt x="234" y="1883"/>
                    <a:pt x="267" y="1916"/>
                    <a:pt x="301" y="1949"/>
                  </a:cubicBezTo>
                  <a:cubicBezTo>
                    <a:pt x="334" y="1949"/>
                    <a:pt x="368" y="1983"/>
                    <a:pt x="401" y="1983"/>
                  </a:cubicBezTo>
                  <a:cubicBezTo>
                    <a:pt x="451" y="1999"/>
                    <a:pt x="501" y="2008"/>
                    <a:pt x="547" y="2008"/>
                  </a:cubicBezTo>
                  <a:cubicBezTo>
                    <a:pt x="593" y="2008"/>
                    <a:pt x="634" y="1999"/>
                    <a:pt x="668" y="1983"/>
                  </a:cubicBezTo>
                  <a:lnTo>
                    <a:pt x="668" y="1983"/>
                  </a:lnTo>
                  <a:lnTo>
                    <a:pt x="601" y="2083"/>
                  </a:lnTo>
                  <a:lnTo>
                    <a:pt x="601" y="2149"/>
                  </a:lnTo>
                  <a:cubicBezTo>
                    <a:pt x="568" y="2250"/>
                    <a:pt x="568" y="2350"/>
                    <a:pt x="634" y="2483"/>
                  </a:cubicBezTo>
                  <a:cubicBezTo>
                    <a:pt x="634" y="2516"/>
                    <a:pt x="668" y="2550"/>
                    <a:pt x="701" y="2583"/>
                  </a:cubicBezTo>
                  <a:cubicBezTo>
                    <a:pt x="768" y="2616"/>
                    <a:pt x="801" y="2650"/>
                    <a:pt x="868" y="2683"/>
                  </a:cubicBezTo>
                  <a:cubicBezTo>
                    <a:pt x="907" y="2693"/>
                    <a:pt x="943" y="2697"/>
                    <a:pt x="978" y="2697"/>
                  </a:cubicBezTo>
                  <a:cubicBezTo>
                    <a:pt x="1063" y="2697"/>
                    <a:pt x="1140" y="2673"/>
                    <a:pt x="1235" y="2650"/>
                  </a:cubicBezTo>
                  <a:cubicBezTo>
                    <a:pt x="1335" y="2583"/>
                    <a:pt x="1402" y="2483"/>
                    <a:pt x="1435" y="2383"/>
                  </a:cubicBezTo>
                  <a:lnTo>
                    <a:pt x="1435" y="2350"/>
                  </a:lnTo>
                  <a:cubicBezTo>
                    <a:pt x="1535" y="2450"/>
                    <a:pt x="1602" y="2483"/>
                    <a:pt x="1668" y="2516"/>
                  </a:cubicBezTo>
                  <a:cubicBezTo>
                    <a:pt x="1735" y="2516"/>
                    <a:pt x="1835" y="2516"/>
                    <a:pt x="1902" y="2483"/>
                  </a:cubicBezTo>
                  <a:cubicBezTo>
                    <a:pt x="1969" y="2450"/>
                    <a:pt x="2002" y="2383"/>
                    <a:pt x="2035" y="2316"/>
                  </a:cubicBezTo>
                  <a:cubicBezTo>
                    <a:pt x="2035" y="2216"/>
                    <a:pt x="2035" y="2149"/>
                    <a:pt x="2035" y="2049"/>
                  </a:cubicBezTo>
                  <a:cubicBezTo>
                    <a:pt x="2069" y="2083"/>
                    <a:pt x="2102" y="2083"/>
                    <a:pt x="2135" y="2116"/>
                  </a:cubicBezTo>
                  <a:cubicBezTo>
                    <a:pt x="2191" y="2130"/>
                    <a:pt x="2240" y="2138"/>
                    <a:pt x="2286" y="2138"/>
                  </a:cubicBezTo>
                  <a:cubicBezTo>
                    <a:pt x="2352" y="2138"/>
                    <a:pt x="2410" y="2122"/>
                    <a:pt x="2469" y="2083"/>
                  </a:cubicBezTo>
                  <a:cubicBezTo>
                    <a:pt x="2602" y="2016"/>
                    <a:pt x="2669" y="1949"/>
                    <a:pt x="2703" y="1816"/>
                  </a:cubicBezTo>
                  <a:cubicBezTo>
                    <a:pt x="2736" y="1716"/>
                    <a:pt x="2703" y="1582"/>
                    <a:pt x="2669" y="1482"/>
                  </a:cubicBezTo>
                  <a:lnTo>
                    <a:pt x="2636" y="1449"/>
                  </a:lnTo>
                  <a:cubicBezTo>
                    <a:pt x="2602" y="1416"/>
                    <a:pt x="2569" y="1349"/>
                    <a:pt x="2536" y="1316"/>
                  </a:cubicBezTo>
                  <a:cubicBezTo>
                    <a:pt x="2469" y="1316"/>
                    <a:pt x="2436" y="1282"/>
                    <a:pt x="2402" y="1282"/>
                  </a:cubicBezTo>
                  <a:cubicBezTo>
                    <a:pt x="2502" y="1215"/>
                    <a:pt x="2602" y="1115"/>
                    <a:pt x="2636" y="1015"/>
                  </a:cubicBezTo>
                  <a:cubicBezTo>
                    <a:pt x="2669" y="949"/>
                    <a:pt x="2669" y="882"/>
                    <a:pt x="2602" y="815"/>
                  </a:cubicBezTo>
                  <a:cubicBezTo>
                    <a:pt x="2569" y="715"/>
                    <a:pt x="2502" y="682"/>
                    <a:pt x="2402" y="648"/>
                  </a:cubicBezTo>
                  <a:lnTo>
                    <a:pt x="2236" y="648"/>
                  </a:lnTo>
                  <a:lnTo>
                    <a:pt x="2102" y="682"/>
                  </a:lnTo>
                  <a:lnTo>
                    <a:pt x="2135" y="582"/>
                  </a:lnTo>
                  <a:cubicBezTo>
                    <a:pt x="2202" y="448"/>
                    <a:pt x="2169" y="348"/>
                    <a:pt x="2102" y="215"/>
                  </a:cubicBezTo>
                  <a:cubicBezTo>
                    <a:pt x="2035" y="115"/>
                    <a:pt x="1969" y="48"/>
                    <a:pt x="1835" y="15"/>
                  </a:cubicBezTo>
                  <a:cubicBezTo>
                    <a:pt x="1806" y="5"/>
                    <a:pt x="1774" y="1"/>
                    <a:pt x="17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2237;p34"/>
            <p:cNvSpPr/>
            <p:nvPr/>
          </p:nvSpPr>
          <p:spPr>
            <a:xfrm>
              <a:off x="7479063" y="3299350"/>
              <a:ext cx="67575" cy="67000"/>
            </a:xfrm>
            <a:custGeom>
              <a:avLst/>
              <a:gdLst/>
              <a:ahLst/>
              <a:cxnLst/>
              <a:rect l="l" t="t" r="r" b="b"/>
              <a:pathLst>
                <a:path w="2703" h="2680" extrusionOk="0">
                  <a:moveTo>
                    <a:pt x="935" y="222"/>
                  </a:moveTo>
                  <a:cubicBezTo>
                    <a:pt x="1001" y="256"/>
                    <a:pt x="1068" y="289"/>
                    <a:pt x="1101" y="389"/>
                  </a:cubicBezTo>
                  <a:cubicBezTo>
                    <a:pt x="1135" y="423"/>
                    <a:pt x="1168" y="456"/>
                    <a:pt x="1168" y="523"/>
                  </a:cubicBezTo>
                  <a:lnTo>
                    <a:pt x="1235" y="956"/>
                  </a:lnTo>
                  <a:lnTo>
                    <a:pt x="1168" y="990"/>
                  </a:lnTo>
                  <a:lnTo>
                    <a:pt x="834" y="623"/>
                  </a:lnTo>
                  <a:lnTo>
                    <a:pt x="801" y="589"/>
                  </a:lnTo>
                  <a:cubicBezTo>
                    <a:pt x="801" y="523"/>
                    <a:pt x="768" y="456"/>
                    <a:pt x="768" y="389"/>
                  </a:cubicBezTo>
                  <a:cubicBezTo>
                    <a:pt x="768" y="322"/>
                    <a:pt x="801" y="256"/>
                    <a:pt x="868" y="256"/>
                  </a:cubicBezTo>
                  <a:cubicBezTo>
                    <a:pt x="868" y="222"/>
                    <a:pt x="901" y="222"/>
                    <a:pt x="935" y="222"/>
                  </a:cubicBezTo>
                  <a:close/>
                  <a:moveTo>
                    <a:pt x="1685" y="164"/>
                  </a:moveTo>
                  <a:cubicBezTo>
                    <a:pt x="1727" y="164"/>
                    <a:pt x="1768" y="172"/>
                    <a:pt x="1802" y="189"/>
                  </a:cubicBezTo>
                  <a:cubicBezTo>
                    <a:pt x="1869" y="189"/>
                    <a:pt x="1935" y="222"/>
                    <a:pt x="1969" y="289"/>
                  </a:cubicBezTo>
                  <a:cubicBezTo>
                    <a:pt x="2002" y="322"/>
                    <a:pt x="2002" y="389"/>
                    <a:pt x="2002" y="423"/>
                  </a:cubicBezTo>
                  <a:lnTo>
                    <a:pt x="2002" y="523"/>
                  </a:lnTo>
                  <a:cubicBezTo>
                    <a:pt x="1969" y="556"/>
                    <a:pt x="1969" y="589"/>
                    <a:pt x="1935" y="623"/>
                  </a:cubicBezTo>
                  <a:lnTo>
                    <a:pt x="1602" y="1056"/>
                  </a:lnTo>
                  <a:cubicBezTo>
                    <a:pt x="1568" y="1023"/>
                    <a:pt x="1502" y="990"/>
                    <a:pt x="1468" y="990"/>
                  </a:cubicBezTo>
                  <a:lnTo>
                    <a:pt x="1435" y="556"/>
                  </a:lnTo>
                  <a:lnTo>
                    <a:pt x="1435" y="423"/>
                  </a:lnTo>
                  <a:lnTo>
                    <a:pt x="1435" y="356"/>
                  </a:lnTo>
                  <a:cubicBezTo>
                    <a:pt x="1468" y="289"/>
                    <a:pt x="1502" y="222"/>
                    <a:pt x="1568" y="189"/>
                  </a:cubicBezTo>
                  <a:cubicBezTo>
                    <a:pt x="1602" y="172"/>
                    <a:pt x="1643" y="164"/>
                    <a:pt x="1685" y="164"/>
                  </a:cubicBezTo>
                  <a:close/>
                  <a:moveTo>
                    <a:pt x="2336" y="789"/>
                  </a:moveTo>
                  <a:cubicBezTo>
                    <a:pt x="2402" y="789"/>
                    <a:pt x="2469" y="823"/>
                    <a:pt x="2469" y="856"/>
                  </a:cubicBezTo>
                  <a:lnTo>
                    <a:pt x="2502" y="923"/>
                  </a:lnTo>
                  <a:lnTo>
                    <a:pt x="2469" y="956"/>
                  </a:lnTo>
                  <a:cubicBezTo>
                    <a:pt x="2469" y="1023"/>
                    <a:pt x="2402" y="1090"/>
                    <a:pt x="2302" y="1123"/>
                  </a:cubicBezTo>
                  <a:cubicBezTo>
                    <a:pt x="2269" y="1123"/>
                    <a:pt x="2235" y="1156"/>
                    <a:pt x="2169" y="1156"/>
                  </a:cubicBezTo>
                  <a:lnTo>
                    <a:pt x="1702" y="1223"/>
                  </a:lnTo>
                  <a:lnTo>
                    <a:pt x="1702" y="1190"/>
                  </a:lnTo>
                  <a:lnTo>
                    <a:pt x="1702" y="1156"/>
                  </a:lnTo>
                  <a:lnTo>
                    <a:pt x="2102" y="856"/>
                  </a:lnTo>
                  <a:lnTo>
                    <a:pt x="2135" y="823"/>
                  </a:lnTo>
                  <a:cubicBezTo>
                    <a:pt x="2202" y="789"/>
                    <a:pt x="2269" y="789"/>
                    <a:pt x="2336" y="789"/>
                  </a:cubicBezTo>
                  <a:close/>
                  <a:moveTo>
                    <a:pt x="509" y="809"/>
                  </a:moveTo>
                  <a:cubicBezTo>
                    <a:pt x="529" y="809"/>
                    <a:pt x="548" y="813"/>
                    <a:pt x="568" y="823"/>
                  </a:cubicBezTo>
                  <a:lnTo>
                    <a:pt x="668" y="856"/>
                  </a:lnTo>
                  <a:lnTo>
                    <a:pt x="1001" y="1090"/>
                  </a:lnTo>
                  <a:cubicBezTo>
                    <a:pt x="1001" y="1156"/>
                    <a:pt x="968" y="1190"/>
                    <a:pt x="968" y="1223"/>
                  </a:cubicBezTo>
                  <a:lnTo>
                    <a:pt x="401" y="1290"/>
                  </a:lnTo>
                  <a:lnTo>
                    <a:pt x="367" y="1256"/>
                  </a:lnTo>
                  <a:cubicBezTo>
                    <a:pt x="301" y="1256"/>
                    <a:pt x="234" y="1223"/>
                    <a:pt x="201" y="1190"/>
                  </a:cubicBezTo>
                  <a:cubicBezTo>
                    <a:pt x="201" y="1123"/>
                    <a:pt x="201" y="1056"/>
                    <a:pt x="201" y="1023"/>
                  </a:cubicBezTo>
                  <a:cubicBezTo>
                    <a:pt x="234" y="923"/>
                    <a:pt x="267" y="890"/>
                    <a:pt x="367" y="856"/>
                  </a:cubicBezTo>
                  <a:cubicBezTo>
                    <a:pt x="415" y="833"/>
                    <a:pt x="462" y="809"/>
                    <a:pt x="509" y="809"/>
                  </a:cubicBezTo>
                  <a:close/>
                  <a:moveTo>
                    <a:pt x="1335" y="1123"/>
                  </a:moveTo>
                  <a:cubicBezTo>
                    <a:pt x="1402" y="1123"/>
                    <a:pt x="1468" y="1123"/>
                    <a:pt x="1502" y="1190"/>
                  </a:cubicBezTo>
                  <a:cubicBezTo>
                    <a:pt x="1568" y="1223"/>
                    <a:pt x="1602" y="1290"/>
                    <a:pt x="1602" y="1357"/>
                  </a:cubicBezTo>
                  <a:cubicBezTo>
                    <a:pt x="1602" y="1423"/>
                    <a:pt x="1568" y="1490"/>
                    <a:pt x="1502" y="1523"/>
                  </a:cubicBezTo>
                  <a:cubicBezTo>
                    <a:pt x="1468" y="1590"/>
                    <a:pt x="1402" y="1623"/>
                    <a:pt x="1335" y="1623"/>
                  </a:cubicBezTo>
                  <a:cubicBezTo>
                    <a:pt x="1268" y="1623"/>
                    <a:pt x="1201" y="1590"/>
                    <a:pt x="1168" y="1523"/>
                  </a:cubicBezTo>
                  <a:cubicBezTo>
                    <a:pt x="1101" y="1490"/>
                    <a:pt x="1068" y="1423"/>
                    <a:pt x="1068" y="1357"/>
                  </a:cubicBezTo>
                  <a:cubicBezTo>
                    <a:pt x="1068" y="1290"/>
                    <a:pt x="1101" y="1223"/>
                    <a:pt x="1168" y="1190"/>
                  </a:cubicBezTo>
                  <a:cubicBezTo>
                    <a:pt x="1201" y="1123"/>
                    <a:pt x="1268" y="1123"/>
                    <a:pt x="1335" y="1123"/>
                  </a:cubicBezTo>
                  <a:close/>
                  <a:moveTo>
                    <a:pt x="2336" y="1390"/>
                  </a:moveTo>
                  <a:cubicBezTo>
                    <a:pt x="2402" y="1423"/>
                    <a:pt x="2436" y="1457"/>
                    <a:pt x="2469" y="1523"/>
                  </a:cubicBezTo>
                  <a:cubicBezTo>
                    <a:pt x="2502" y="1557"/>
                    <a:pt x="2536" y="1623"/>
                    <a:pt x="2536" y="1690"/>
                  </a:cubicBezTo>
                  <a:lnTo>
                    <a:pt x="2536" y="1757"/>
                  </a:lnTo>
                  <a:cubicBezTo>
                    <a:pt x="2502" y="1824"/>
                    <a:pt x="2469" y="1890"/>
                    <a:pt x="2402" y="1924"/>
                  </a:cubicBezTo>
                  <a:cubicBezTo>
                    <a:pt x="2369" y="1940"/>
                    <a:pt x="2336" y="1949"/>
                    <a:pt x="2298" y="1949"/>
                  </a:cubicBezTo>
                  <a:cubicBezTo>
                    <a:pt x="2260" y="1949"/>
                    <a:pt x="2219" y="1940"/>
                    <a:pt x="2169" y="1924"/>
                  </a:cubicBezTo>
                  <a:cubicBezTo>
                    <a:pt x="2135" y="1924"/>
                    <a:pt x="2102" y="1924"/>
                    <a:pt x="2069" y="1890"/>
                  </a:cubicBezTo>
                  <a:lnTo>
                    <a:pt x="1668" y="1557"/>
                  </a:lnTo>
                  <a:lnTo>
                    <a:pt x="1702" y="1490"/>
                  </a:lnTo>
                  <a:lnTo>
                    <a:pt x="1702" y="1457"/>
                  </a:lnTo>
                  <a:lnTo>
                    <a:pt x="2135" y="1390"/>
                  </a:lnTo>
                  <a:close/>
                  <a:moveTo>
                    <a:pt x="1535" y="1690"/>
                  </a:moveTo>
                  <a:lnTo>
                    <a:pt x="1702" y="1857"/>
                  </a:lnTo>
                  <a:lnTo>
                    <a:pt x="1802" y="1957"/>
                  </a:lnTo>
                  <a:lnTo>
                    <a:pt x="1835" y="1990"/>
                  </a:lnTo>
                  <a:cubicBezTo>
                    <a:pt x="1869" y="2057"/>
                    <a:pt x="1869" y="2124"/>
                    <a:pt x="1869" y="2190"/>
                  </a:cubicBezTo>
                  <a:cubicBezTo>
                    <a:pt x="1869" y="2257"/>
                    <a:pt x="1835" y="2324"/>
                    <a:pt x="1802" y="2324"/>
                  </a:cubicBezTo>
                  <a:cubicBezTo>
                    <a:pt x="1768" y="2357"/>
                    <a:pt x="1735" y="2357"/>
                    <a:pt x="1702" y="2357"/>
                  </a:cubicBezTo>
                  <a:cubicBezTo>
                    <a:pt x="1635" y="2324"/>
                    <a:pt x="1568" y="2291"/>
                    <a:pt x="1535" y="2190"/>
                  </a:cubicBezTo>
                  <a:lnTo>
                    <a:pt x="1502" y="2057"/>
                  </a:lnTo>
                  <a:lnTo>
                    <a:pt x="1435" y="1723"/>
                  </a:lnTo>
                  <a:lnTo>
                    <a:pt x="1502" y="1690"/>
                  </a:lnTo>
                  <a:close/>
                  <a:moveTo>
                    <a:pt x="1135" y="1690"/>
                  </a:moveTo>
                  <a:cubicBezTo>
                    <a:pt x="1168" y="1690"/>
                    <a:pt x="1201" y="1723"/>
                    <a:pt x="1235" y="1723"/>
                  </a:cubicBezTo>
                  <a:cubicBezTo>
                    <a:pt x="1268" y="1857"/>
                    <a:pt x="1268" y="1990"/>
                    <a:pt x="1268" y="2124"/>
                  </a:cubicBezTo>
                  <a:lnTo>
                    <a:pt x="1268" y="2291"/>
                  </a:lnTo>
                  <a:lnTo>
                    <a:pt x="1268" y="2324"/>
                  </a:lnTo>
                  <a:cubicBezTo>
                    <a:pt x="1268" y="2391"/>
                    <a:pt x="1201" y="2457"/>
                    <a:pt x="1135" y="2491"/>
                  </a:cubicBezTo>
                  <a:cubicBezTo>
                    <a:pt x="1068" y="2524"/>
                    <a:pt x="1001" y="2524"/>
                    <a:pt x="935" y="2524"/>
                  </a:cubicBezTo>
                  <a:cubicBezTo>
                    <a:pt x="834" y="2491"/>
                    <a:pt x="801" y="2457"/>
                    <a:pt x="768" y="2391"/>
                  </a:cubicBezTo>
                  <a:cubicBezTo>
                    <a:pt x="734" y="2357"/>
                    <a:pt x="734" y="2291"/>
                    <a:pt x="734" y="2257"/>
                  </a:cubicBezTo>
                  <a:lnTo>
                    <a:pt x="734" y="2157"/>
                  </a:lnTo>
                  <a:cubicBezTo>
                    <a:pt x="734" y="2124"/>
                    <a:pt x="768" y="2090"/>
                    <a:pt x="801" y="2057"/>
                  </a:cubicBezTo>
                  <a:lnTo>
                    <a:pt x="1135" y="1690"/>
                  </a:lnTo>
                  <a:close/>
                  <a:moveTo>
                    <a:pt x="1684" y="0"/>
                  </a:moveTo>
                  <a:cubicBezTo>
                    <a:pt x="1619" y="0"/>
                    <a:pt x="1560" y="17"/>
                    <a:pt x="1502" y="56"/>
                  </a:cubicBezTo>
                  <a:cubicBezTo>
                    <a:pt x="1402" y="122"/>
                    <a:pt x="1301" y="189"/>
                    <a:pt x="1268" y="322"/>
                  </a:cubicBezTo>
                  <a:lnTo>
                    <a:pt x="1201" y="256"/>
                  </a:lnTo>
                  <a:cubicBezTo>
                    <a:pt x="1168" y="156"/>
                    <a:pt x="1068" y="89"/>
                    <a:pt x="968" y="89"/>
                  </a:cubicBezTo>
                  <a:cubicBezTo>
                    <a:pt x="935" y="72"/>
                    <a:pt x="901" y="64"/>
                    <a:pt x="868" y="64"/>
                  </a:cubicBezTo>
                  <a:cubicBezTo>
                    <a:pt x="834" y="64"/>
                    <a:pt x="801" y="72"/>
                    <a:pt x="768" y="89"/>
                  </a:cubicBezTo>
                  <a:cubicBezTo>
                    <a:pt x="668" y="156"/>
                    <a:pt x="634" y="222"/>
                    <a:pt x="601" y="322"/>
                  </a:cubicBezTo>
                  <a:cubicBezTo>
                    <a:pt x="601" y="423"/>
                    <a:pt x="601" y="556"/>
                    <a:pt x="668" y="656"/>
                  </a:cubicBezTo>
                  <a:lnTo>
                    <a:pt x="701" y="689"/>
                  </a:lnTo>
                  <a:lnTo>
                    <a:pt x="601" y="656"/>
                  </a:lnTo>
                  <a:cubicBezTo>
                    <a:pt x="572" y="646"/>
                    <a:pt x="539" y="642"/>
                    <a:pt x="506" y="642"/>
                  </a:cubicBezTo>
                  <a:cubicBezTo>
                    <a:pt x="426" y="642"/>
                    <a:pt x="338" y="666"/>
                    <a:pt x="267" y="689"/>
                  </a:cubicBezTo>
                  <a:cubicBezTo>
                    <a:pt x="167" y="756"/>
                    <a:pt x="101" y="856"/>
                    <a:pt x="34" y="956"/>
                  </a:cubicBezTo>
                  <a:cubicBezTo>
                    <a:pt x="1" y="1056"/>
                    <a:pt x="1" y="1156"/>
                    <a:pt x="67" y="1256"/>
                  </a:cubicBezTo>
                  <a:cubicBezTo>
                    <a:pt x="101" y="1290"/>
                    <a:pt x="134" y="1323"/>
                    <a:pt x="167" y="1357"/>
                  </a:cubicBezTo>
                  <a:cubicBezTo>
                    <a:pt x="201" y="1390"/>
                    <a:pt x="267" y="1423"/>
                    <a:pt x="334" y="1423"/>
                  </a:cubicBezTo>
                  <a:lnTo>
                    <a:pt x="367" y="1423"/>
                  </a:lnTo>
                  <a:lnTo>
                    <a:pt x="301" y="1490"/>
                  </a:lnTo>
                  <a:cubicBezTo>
                    <a:pt x="234" y="1523"/>
                    <a:pt x="201" y="1590"/>
                    <a:pt x="201" y="1657"/>
                  </a:cubicBezTo>
                  <a:cubicBezTo>
                    <a:pt x="167" y="1723"/>
                    <a:pt x="167" y="1790"/>
                    <a:pt x="201" y="1857"/>
                  </a:cubicBezTo>
                  <a:cubicBezTo>
                    <a:pt x="234" y="1890"/>
                    <a:pt x="267" y="1890"/>
                    <a:pt x="301" y="1924"/>
                  </a:cubicBezTo>
                  <a:cubicBezTo>
                    <a:pt x="301" y="1957"/>
                    <a:pt x="367" y="1957"/>
                    <a:pt x="401" y="1957"/>
                  </a:cubicBezTo>
                  <a:cubicBezTo>
                    <a:pt x="451" y="1974"/>
                    <a:pt x="493" y="1982"/>
                    <a:pt x="534" y="1982"/>
                  </a:cubicBezTo>
                  <a:cubicBezTo>
                    <a:pt x="576" y="1982"/>
                    <a:pt x="618" y="1974"/>
                    <a:pt x="668" y="1957"/>
                  </a:cubicBezTo>
                  <a:lnTo>
                    <a:pt x="668" y="1957"/>
                  </a:lnTo>
                  <a:lnTo>
                    <a:pt x="601" y="2057"/>
                  </a:lnTo>
                  <a:lnTo>
                    <a:pt x="568" y="2124"/>
                  </a:lnTo>
                  <a:cubicBezTo>
                    <a:pt x="534" y="2257"/>
                    <a:pt x="568" y="2357"/>
                    <a:pt x="601" y="2457"/>
                  </a:cubicBezTo>
                  <a:cubicBezTo>
                    <a:pt x="634" y="2491"/>
                    <a:pt x="668" y="2524"/>
                    <a:pt x="701" y="2557"/>
                  </a:cubicBezTo>
                  <a:cubicBezTo>
                    <a:pt x="734" y="2624"/>
                    <a:pt x="801" y="2624"/>
                    <a:pt x="868" y="2657"/>
                  </a:cubicBezTo>
                  <a:cubicBezTo>
                    <a:pt x="923" y="2671"/>
                    <a:pt x="973" y="2679"/>
                    <a:pt x="1021" y="2679"/>
                  </a:cubicBezTo>
                  <a:cubicBezTo>
                    <a:pt x="1090" y="2679"/>
                    <a:pt x="1157" y="2663"/>
                    <a:pt x="1235" y="2624"/>
                  </a:cubicBezTo>
                  <a:cubicBezTo>
                    <a:pt x="1335" y="2557"/>
                    <a:pt x="1402" y="2491"/>
                    <a:pt x="1435" y="2357"/>
                  </a:cubicBezTo>
                  <a:cubicBezTo>
                    <a:pt x="1502" y="2424"/>
                    <a:pt x="1568" y="2491"/>
                    <a:pt x="1668" y="2491"/>
                  </a:cubicBezTo>
                  <a:cubicBezTo>
                    <a:pt x="1696" y="2504"/>
                    <a:pt x="1724" y="2513"/>
                    <a:pt x="1751" y="2513"/>
                  </a:cubicBezTo>
                  <a:cubicBezTo>
                    <a:pt x="1790" y="2513"/>
                    <a:pt x="1829" y="2496"/>
                    <a:pt x="1869" y="2457"/>
                  </a:cubicBezTo>
                  <a:cubicBezTo>
                    <a:pt x="1935" y="2424"/>
                    <a:pt x="2002" y="2357"/>
                    <a:pt x="2002" y="2291"/>
                  </a:cubicBezTo>
                  <a:cubicBezTo>
                    <a:pt x="2035" y="2190"/>
                    <a:pt x="2035" y="2124"/>
                    <a:pt x="2002" y="2024"/>
                  </a:cubicBezTo>
                  <a:lnTo>
                    <a:pt x="2002" y="2024"/>
                  </a:lnTo>
                  <a:cubicBezTo>
                    <a:pt x="2035" y="2057"/>
                    <a:pt x="2102" y="2090"/>
                    <a:pt x="2135" y="2090"/>
                  </a:cubicBezTo>
                  <a:cubicBezTo>
                    <a:pt x="2191" y="2104"/>
                    <a:pt x="2240" y="2112"/>
                    <a:pt x="2286" y="2112"/>
                  </a:cubicBezTo>
                  <a:cubicBezTo>
                    <a:pt x="2352" y="2112"/>
                    <a:pt x="2410" y="2096"/>
                    <a:pt x="2469" y="2057"/>
                  </a:cubicBezTo>
                  <a:cubicBezTo>
                    <a:pt x="2569" y="2024"/>
                    <a:pt x="2636" y="1924"/>
                    <a:pt x="2669" y="1790"/>
                  </a:cubicBezTo>
                  <a:cubicBezTo>
                    <a:pt x="2702" y="1690"/>
                    <a:pt x="2702" y="1590"/>
                    <a:pt x="2636" y="1457"/>
                  </a:cubicBezTo>
                  <a:cubicBezTo>
                    <a:pt x="2602" y="1390"/>
                    <a:pt x="2569" y="1357"/>
                    <a:pt x="2536" y="1323"/>
                  </a:cubicBezTo>
                  <a:cubicBezTo>
                    <a:pt x="2469" y="1290"/>
                    <a:pt x="2436" y="1290"/>
                    <a:pt x="2402" y="1256"/>
                  </a:cubicBezTo>
                  <a:cubicBezTo>
                    <a:pt x="2502" y="1190"/>
                    <a:pt x="2602" y="1123"/>
                    <a:pt x="2636" y="1023"/>
                  </a:cubicBezTo>
                  <a:cubicBezTo>
                    <a:pt x="2669" y="923"/>
                    <a:pt x="2669" y="856"/>
                    <a:pt x="2602" y="789"/>
                  </a:cubicBezTo>
                  <a:cubicBezTo>
                    <a:pt x="2569" y="723"/>
                    <a:pt x="2502" y="656"/>
                    <a:pt x="2402" y="623"/>
                  </a:cubicBezTo>
                  <a:lnTo>
                    <a:pt x="2235" y="623"/>
                  </a:lnTo>
                  <a:lnTo>
                    <a:pt x="2102" y="656"/>
                  </a:lnTo>
                  <a:lnTo>
                    <a:pt x="2135" y="556"/>
                  </a:lnTo>
                  <a:cubicBezTo>
                    <a:pt x="2169" y="423"/>
                    <a:pt x="2169" y="322"/>
                    <a:pt x="2102" y="222"/>
                  </a:cubicBezTo>
                  <a:lnTo>
                    <a:pt x="2102" y="189"/>
                  </a:lnTo>
                  <a:cubicBezTo>
                    <a:pt x="2035" y="89"/>
                    <a:pt x="1935" y="56"/>
                    <a:pt x="1835" y="22"/>
                  </a:cubicBezTo>
                  <a:cubicBezTo>
                    <a:pt x="1780" y="8"/>
                    <a:pt x="1730" y="0"/>
                    <a:pt x="16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2238;p34"/>
            <p:cNvSpPr/>
            <p:nvPr/>
          </p:nvSpPr>
          <p:spPr>
            <a:xfrm>
              <a:off x="6092238" y="5086450"/>
              <a:ext cx="67575" cy="67000"/>
            </a:xfrm>
            <a:custGeom>
              <a:avLst/>
              <a:gdLst/>
              <a:ahLst/>
              <a:cxnLst/>
              <a:rect l="l" t="t" r="r" b="b"/>
              <a:pathLst>
                <a:path w="2703" h="2680" extrusionOk="0">
                  <a:moveTo>
                    <a:pt x="885" y="231"/>
                  </a:moveTo>
                  <a:cubicBezTo>
                    <a:pt x="901" y="231"/>
                    <a:pt x="918" y="240"/>
                    <a:pt x="935" y="256"/>
                  </a:cubicBezTo>
                  <a:cubicBezTo>
                    <a:pt x="1001" y="256"/>
                    <a:pt x="1035" y="323"/>
                    <a:pt x="1101" y="423"/>
                  </a:cubicBezTo>
                  <a:cubicBezTo>
                    <a:pt x="1101" y="456"/>
                    <a:pt x="1135" y="490"/>
                    <a:pt x="1135" y="523"/>
                  </a:cubicBezTo>
                  <a:lnTo>
                    <a:pt x="1201" y="990"/>
                  </a:lnTo>
                  <a:lnTo>
                    <a:pt x="1168" y="990"/>
                  </a:lnTo>
                  <a:lnTo>
                    <a:pt x="801" y="623"/>
                  </a:lnTo>
                  <a:lnTo>
                    <a:pt x="801" y="590"/>
                  </a:lnTo>
                  <a:cubicBezTo>
                    <a:pt x="768" y="523"/>
                    <a:pt x="734" y="456"/>
                    <a:pt x="768" y="390"/>
                  </a:cubicBezTo>
                  <a:cubicBezTo>
                    <a:pt x="768" y="323"/>
                    <a:pt x="801" y="290"/>
                    <a:pt x="835" y="256"/>
                  </a:cubicBezTo>
                  <a:cubicBezTo>
                    <a:pt x="851" y="240"/>
                    <a:pt x="868" y="231"/>
                    <a:pt x="885" y="231"/>
                  </a:cubicBezTo>
                  <a:close/>
                  <a:moveTo>
                    <a:pt x="1668" y="165"/>
                  </a:moveTo>
                  <a:cubicBezTo>
                    <a:pt x="1702" y="165"/>
                    <a:pt x="1735" y="173"/>
                    <a:pt x="1769" y="190"/>
                  </a:cubicBezTo>
                  <a:cubicBezTo>
                    <a:pt x="1869" y="190"/>
                    <a:pt x="1902" y="256"/>
                    <a:pt x="1935" y="323"/>
                  </a:cubicBezTo>
                  <a:cubicBezTo>
                    <a:pt x="1969" y="356"/>
                    <a:pt x="1969" y="390"/>
                    <a:pt x="1969" y="423"/>
                  </a:cubicBezTo>
                  <a:lnTo>
                    <a:pt x="1969" y="523"/>
                  </a:lnTo>
                  <a:cubicBezTo>
                    <a:pt x="1935" y="556"/>
                    <a:pt x="1935" y="590"/>
                    <a:pt x="1902" y="623"/>
                  </a:cubicBezTo>
                  <a:lnTo>
                    <a:pt x="1568" y="1057"/>
                  </a:lnTo>
                  <a:cubicBezTo>
                    <a:pt x="1535" y="1023"/>
                    <a:pt x="1502" y="1023"/>
                    <a:pt x="1435" y="990"/>
                  </a:cubicBezTo>
                  <a:lnTo>
                    <a:pt x="1402" y="556"/>
                  </a:lnTo>
                  <a:lnTo>
                    <a:pt x="1402" y="423"/>
                  </a:lnTo>
                  <a:lnTo>
                    <a:pt x="1402" y="356"/>
                  </a:lnTo>
                  <a:cubicBezTo>
                    <a:pt x="1435" y="290"/>
                    <a:pt x="1502" y="256"/>
                    <a:pt x="1568" y="190"/>
                  </a:cubicBezTo>
                  <a:cubicBezTo>
                    <a:pt x="1602" y="173"/>
                    <a:pt x="1635" y="165"/>
                    <a:pt x="1668" y="165"/>
                  </a:cubicBezTo>
                  <a:close/>
                  <a:moveTo>
                    <a:pt x="2302" y="790"/>
                  </a:moveTo>
                  <a:cubicBezTo>
                    <a:pt x="2369" y="823"/>
                    <a:pt x="2436" y="823"/>
                    <a:pt x="2436" y="890"/>
                  </a:cubicBezTo>
                  <a:lnTo>
                    <a:pt x="2469" y="923"/>
                  </a:lnTo>
                  <a:lnTo>
                    <a:pt x="2469" y="957"/>
                  </a:lnTo>
                  <a:cubicBezTo>
                    <a:pt x="2436" y="1023"/>
                    <a:pt x="2369" y="1090"/>
                    <a:pt x="2269" y="1124"/>
                  </a:cubicBezTo>
                  <a:cubicBezTo>
                    <a:pt x="2236" y="1157"/>
                    <a:pt x="2202" y="1157"/>
                    <a:pt x="2135" y="1157"/>
                  </a:cubicBezTo>
                  <a:lnTo>
                    <a:pt x="1668" y="1224"/>
                  </a:lnTo>
                  <a:lnTo>
                    <a:pt x="1668" y="1190"/>
                  </a:lnTo>
                  <a:lnTo>
                    <a:pt x="1668" y="1157"/>
                  </a:lnTo>
                  <a:lnTo>
                    <a:pt x="2069" y="857"/>
                  </a:lnTo>
                  <a:lnTo>
                    <a:pt x="2102" y="823"/>
                  </a:lnTo>
                  <a:cubicBezTo>
                    <a:pt x="2169" y="790"/>
                    <a:pt x="2236" y="790"/>
                    <a:pt x="2302" y="790"/>
                  </a:cubicBezTo>
                  <a:close/>
                  <a:moveTo>
                    <a:pt x="534" y="823"/>
                  </a:moveTo>
                  <a:lnTo>
                    <a:pt x="668" y="857"/>
                  </a:lnTo>
                  <a:lnTo>
                    <a:pt x="1001" y="1124"/>
                  </a:lnTo>
                  <a:cubicBezTo>
                    <a:pt x="968" y="1157"/>
                    <a:pt x="935" y="1190"/>
                    <a:pt x="935" y="1224"/>
                  </a:cubicBezTo>
                  <a:lnTo>
                    <a:pt x="368" y="1290"/>
                  </a:lnTo>
                  <a:lnTo>
                    <a:pt x="334" y="1290"/>
                  </a:lnTo>
                  <a:cubicBezTo>
                    <a:pt x="267" y="1257"/>
                    <a:pt x="234" y="1224"/>
                    <a:pt x="201" y="1190"/>
                  </a:cubicBezTo>
                  <a:cubicBezTo>
                    <a:pt x="167" y="1124"/>
                    <a:pt x="167" y="1090"/>
                    <a:pt x="167" y="1023"/>
                  </a:cubicBezTo>
                  <a:cubicBezTo>
                    <a:pt x="201" y="957"/>
                    <a:pt x="267" y="890"/>
                    <a:pt x="334" y="857"/>
                  </a:cubicBezTo>
                  <a:cubicBezTo>
                    <a:pt x="401" y="823"/>
                    <a:pt x="468" y="823"/>
                    <a:pt x="534" y="823"/>
                  </a:cubicBezTo>
                  <a:close/>
                  <a:moveTo>
                    <a:pt x="1302" y="1124"/>
                  </a:moveTo>
                  <a:cubicBezTo>
                    <a:pt x="1368" y="1124"/>
                    <a:pt x="1435" y="1157"/>
                    <a:pt x="1502" y="1190"/>
                  </a:cubicBezTo>
                  <a:cubicBezTo>
                    <a:pt x="1535" y="1224"/>
                    <a:pt x="1568" y="1290"/>
                    <a:pt x="1568" y="1357"/>
                  </a:cubicBezTo>
                  <a:cubicBezTo>
                    <a:pt x="1568" y="1424"/>
                    <a:pt x="1535" y="1490"/>
                    <a:pt x="1502" y="1557"/>
                  </a:cubicBezTo>
                  <a:cubicBezTo>
                    <a:pt x="1435" y="1591"/>
                    <a:pt x="1368" y="1624"/>
                    <a:pt x="1302" y="1624"/>
                  </a:cubicBezTo>
                  <a:cubicBezTo>
                    <a:pt x="1235" y="1624"/>
                    <a:pt x="1168" y="1591"/>
                    <a:pt x="1135" y="1557"/>
                  </a:cubicBezTo>
                  <a:cubicBezTo>
                    <a:pt x="1068" y="1490"/>
                    <a:pt x="1068" y="1424"/>
                    <a:pt x="1068" y="1357"/>
                  </a:cubicBezTo>
                  <a:cubicBezTo>
                    <a:pt x="1068" y="1290"/>
                    <a:pt x="1068" y="1224"/>
                    <a:pt x="1135" y="1190"/>
                  </a:cubicBezTo>
                  <a:cubicBezTo>
                    <a:pt x="1168" y="1157"/>
                    <a:pt x="1235" y="1124"/>
                    <a:pt x="1302" y="1124"/>
                  </a:cubicBezTo>
                  <a:close/>
                  <a:moveTo>
                    <a:pt x="2302" y="1424"/>
                  </a:moveTo>
                  <a:cubicBezTo>
                    <a:pt x="2369" y="1424"/>
                    <a:pt x="2436" y="1457"/>
                    <a:pt x="2469" y="1524"/>
                  </a:cubicBezTo>
                  <a:cubicBezTo>
                    <a:pt x="2502" y="1557"/>
                    <a:pt x="2502" y="1624"/>
                    <a:pt x="2502" y="1691"/>
                  </a:cubicBezTo>
                  <a:lnTo>
                    <a:pt x="2502" y="1757"/>
                  </a:lnTo>
                  <a:cubicBezTo>
                    <a:pt x="2469" y="1824"/>
                    <a:pt x="2436" y="1891"/>
                    <a:pt x="2369" y="1924"/>
                  </a:cubicBezTo>
                  <a:cubicBezTo>
                    <a:pt x="2302" y="1957"/>
                    <a:pt x="2236" y="1957"/>
                    <a:pt x="2169" y="1957"/>
                  </a:cubicBezTo>
                  <a:cubicBezTo>
                    <a:pt x="2102" y="1924"/>
                    <a:pt x="2069" y="1924"/>
                    <a:pt x="2069" y="1891"/>
                  </a:cubicBezTo>
                  <a:lnTo>
                    <a:pt x="1635" y="1557"/>
                  </a:lnTo>
                  <a:lnTo>
                    <a:pt x="1668" y="1490"/>
                  </a:lnTo>
                  <a:lnTo>
                    <a:pt x="1702" y="1457"/>
                  </a:lnTo>
                  <a:lnTo>
                    <a:pt x="2135" y="1424"/>
                  </a:lnTo>
                  <a:close/>
                  <a:moveTo>
                    <a:pt x="1535" y="1691"/>
                  </a:moveTo>
                  <a:lnTo>
                    <a:pt x="1702" y="1857"/>
                  </a:lnTo>
                  <a:lnTo>
                    <a:pt x="1769" y="1991"/>
                  </a:lnTo>
                  <a:lnTo>
                    <a:pt x="1802" y="2024"/>
                  </a:lnTo>
                  <a:cubicBezTo>
                    <a:pt x="1835" y="2058"/>
                    <a:pt x="1869" y="2124"/>
                    <a:pt x="1835" y="2191"/>
                  </a:cubicBezTo>
                  <a:cubicBezTo>
                    <a:pt x="1835" y="2258"/>
                    <a:pt x="1802" y="2324"/>
                    <a:pt x="1769" y="2358"/>
                  </a:cubicBezTo>
                  <a:lnTo>
                    <a:pt x="1668" y="2358"/>
                  </a:lnTo>
                  <a:cubicBezTo>
                    <a:pt x="1602" y="2358"/>
                    <a:pt x="1568" y="2291"/>
                    <a:pt x="1502" y="2191"/>
                  </a:cubicBezTo>
                  <a:lnTo>
                    <a:pt x="1468" y="2058"/>
                  </a:lnTo>
                  <a:lnTo>
                    <a:pt x="1402" y="1724"/>
                  </a:lnTo>
                  <a:lnTo>
                    <a:pt x="1468" y="1724"/>
                  </a:lnTo>
                  <a:lnTo>
                    <a:pt x="1535" y="1691"/>
                  </a:lnTo>
                  <a:close/>
                  <a:moveTo>
                    <a:pt x="1101" y="1691"/>
                  </a:moveTo>
                  <a:cubicBezTo>
                    <a:pt x="1135" y="1691"/>
                    <a:pt x="1168" y="1724"/>
                    <a:pt x="1235" y="1724"/>
                  </a:cubicBezTo>
                  <a:cubicBezTo>
                    <a:pt x="1235" y="1857"/>
                    <a:pt x="1235" y="1991"/>
                    <a:pt x="1268" y="2158"/>
                  </a:cubicBezTo>
                  <a:lnTo>
                    <a:pt x="1268" y="2291"/>
                  </a:lnTo>
                  <a:lnTo>
                    <a:pt x="1268" y="2324"/>
                  </a:lnTo>
                  <a:cubicBezTo>
                    <a:pt x="1235" y="2391"/>
                    <a:pt x="1168" y="2458"/>
                    <a:pt x="1101" y="2491"/>
                  </a:cubicBezTo>
                  <a:cubicBezTo>
                    <a:pt x="1035" y="2525"/>
                    <a:pt x="968" y="2525"/>
                    <a:pt x="901" y="2525"/>
                  </a:cubicBezTo>
                  <a:cubicBezTo>
                    <a:pt x="835" y="2491"/>
                    <a:pt x="768" y="2458"/>
                    <a:pt x="734" y="2391"/>
                  </a:cubicBezTo>
                  <a:cubicBezTo>
                    <a:pt x="701" y="2358"/>
                    <a:pt x="701" y="2324"/>
                    <a:pt x="701" y="2258"/>
                  </a:cubicBezTo>
                  <a:lnTo>
                    <a:pt x="701" y="2158"/>
                  </a:lnTo>
                  <a:cubicBezTo>
                    <a:pt x="734" y="2124"/>
                    <a:pt x="734" y="2091"/>
                    <a:pt x="768" y="2058"/>
                  </a:cubicBezTo>
                  <a:lnTo>
                    <a:pt x="1101" y="1691"/>
                  </a:lnTo>
                  <a:close/>
                  <a:moveTo>
                    <a:pt x="1665" y="1"/>
                  </a:moveTo>
                  <a:cubicBezTo>
                    <a:pt x="1597" y="1"/>
                    <a:pt x="1527" y="17"/>
                    <a:pt x="1468" y="56"/>
                  </a:cubicBezTo>
                  <a:cubicBezTo>
                    <a:pt x="1368" y="123"/>
                    <a:pt x="1302" y="190"/>
                    <a:pt x="1268" y="323"/>
                  </a:cubicBezTo>
                  <a:lnTo>
                    <a:pt x="1235" y="356"/>
                  </a:lnTo>
                  <a:lnTo>
                    <a:pt x="1235" y="323"/>
                  </a:lnTo>
                  <a:lnTo>
                    <a:pt x="1201" y="256"/>
                  </a:lnTo>
                  <a:cubicBezTo>
                    <a:pt x="1135" y="156"/>
                    <a:pt x="1068" y="123"/>
                    <a:pt x="968" y="89"/>
                  </a:cubicBezTo>
                  <a:cubicBezTo>
                    <a:pt x="918" y="73"/>
                    <a:pt x="876" y="64"/>
                    <a:pt x="839" y="64"/>
                  </a:cubicBezTo>
                  <a:cubicBezTo>
                    <a:pt x="801" y="64"/>
                    <a:pt x="768" y="73"/>
                    <a:pt x="734" y="89"/>
                  </a:cubicBezTo>
                  <a:cubicBezTo>
                    <a:pt x="668" y="156"/>
                    <a:pt x="601" y="223"/>
                    <a:pt x="601" y="323"/>
                  </a:cubicBezTo>
                  <a:cubicBezTo>
                    <a:pt x="568" y="456"/>
                    <a:pt x="601" y="556"/>
                    <a:pt x="634" y="657"/>
                  </a:cubicBezTo>
                  <a:lnTo>
                    <a:pt x="668" y="690"/>
                  </a:lnTo>
                  <a:lnTo>
                    <a:pt x="568" y="657"/>
                  </a:lnTo>
                  <a:cubicBezTo>
                    <a:pt x="541" y="648"/>
                    <a:pt x="514" y="643"/>
                    <a:pt x="487" y="643"/>
                  </a:cubicBezTo>
                  <a:cubicBezTo>
                    <a:pt x="414" y="643"/>
                    <a:pt x="341" y="674"/>
                    <a:pt x="267" y="723"/>
                  </a:cubicBezTo>
                  <a:cubicBezTo>
                    <a:pt x="134" y="757"/>
                    <a:pt x="67" y="857"/>
                    <a:pt x="34" y="957"/>
                  </a:cubicBezTo>
                  <a:cubicBezTo>
                    <a:pt x="1" y="1057"/>
                    <a:pt x="1" y="1157"/>
                    <a:pt x="34" y="1257"/>
                  </a:cubicBezTo>
                  <a:cubicBezTo>
                    <a:pt x="67" y="1290"/>
                    <a:pt x="101" y="1324"/>
                    <a:pt x="134" y="1357"/>
                  </a:cubicBezTo>
                  <a:cubicBezTo>
                    <a:pt x="167" y="1390"/>
                    <a:pt x="234" y="1424"/>
                    <a:pt x="301" y="1424"/>
                  </a:cubicBezTo>
                  <a:lnTo>
                    <a:pt x="334" y="1457"/>
                  </a:lnTo>
                  <a:lnTo>
                    <a:pt x="267" y="1490"/>
                  </a:lnTo>
                  <a:cubicBezTo>
                    <a:pt x="234" y="1557"/>
                    <a:pt x="201" y="1591"/>
                    <a:pt x="167" y="1657"/>
                  </a:cubicBezTo>
                  <a:cubicBezTo>
                    <a:pt x="134" y="1724"/>
                    <a:pt x="167" y="1791"/>
                    <a:pt x="201" y="1857"/>
                  </a:cubicBezTo>
                  <a:cubicBezTo>
                    <a:pt x="201" y="1891"/>
                    <a:pt x="234" y="1924"/>
                    <a:pt x="267" y="1924"/>
                  </a:cubicBezTo>
                  <a:cubicBezTo>
                    <a:pt x="301" y="1957"/>
                    <a:pt x="334" y="1991"/>
                    <a:pt x="368" y="1991"/>
                  </a:cubicBezTo>
                  <a:cubicBezTo>
                    <a:pt x="468" y="1991"/>
                    <a:pt x="568" y="1991"/>
                    <a:pt x="668" y="1957"/>
                  </a:cubicBezTo>
                  <a:lnTo>
                    <a:pt x="668" y="1957"/>
                  </a:lnTo>
                  <a:lnTo>
                    <a:pt x="568" y="2091"/>
                  </a:lnTo>
                  <a:lnTo>
                    <a:pt x="568" y="2124"/>
                  </a:lnTo>
                  <a:cubicBezTo>
                    <a:pt x="534" y="2258"/>
                    <a:pt x="534" y="2358"/>
                    <a:pt x="601" y="2458"/>
                  </a:cubicBezTo>
                  <a:cubicBezTo>
                    <a:pt x="601" y="2525"/>
                    <a:pt x="634" y="2558"/>
                    <a:pt x="668" y="2591"/>
                  </a:cubicBezTo>
                  <a:cubicBezTo>
                    <a:pt x="734" y="2625"/>
                    <a:pt x="768" y="2658"/>
                    <a:pt x="868" y="2658"/>
                  </a:cubicBezTo>
                  <a:cubicBezTo>
                    <a:pt x="909" y="2672"/>
                    <a:pt x="951" y="2680"/>
                    <a:pt x="995" y="2680"/>
                  </a:cubicBezTo>
                  <a:cubicBezTo>
                    <a:pt x="1057" y="2680"/>
                    <a:pt x="1123" y="2664"/>
                    <a:pt x="1201" y="2625"/>
                  </a:cubicBezTo>
                  <a:cubicBezTo>
                    <a:pt x="1302" y="2591"/>
                    <a:pt x="1368" y="2491"/>
                    <a:pt x="1402" y="2391"/>
                  </a:cubicBezTo>
                  <a:lnTo>
                    <a:pt x="1402" y="2358"/>
                  </a:lnTo>
                  <a:cubicBezTo>
                    <a:pt x="1502" y="2424"/>
                    <a:pt x="1568" y="2491"/>
                    <a:pt x="1635" y="2491"/>
                  </a:cubicBezTo>
                  <a:cubicBezTo>
                    <a:pt x="1668" y="2508"/>
                    <a:pt x="1710" y="2516"/>
                    <a:pt x="1752" y="2516"/>
                  </a:cubicBezTo>
                  <a:cubicBezTo>
                    <a:pt x="1794" y="2516"/>
                    <a:pt x="1835" y="2508"/>
                    <a:pt x="1869" y="2491"/>
                  </a:cubicBezTo>
                  <a:cubicBezTo>
                    <a:pt x="1935" y="2458"/>
                    <a:pt x="1969" y="2391"/>
                    <a:pt x="2002" y="2291"/>
                  </a:cubicBezTo>
                  <a:cubicBezTo>
                    <a:pt x="2002" y="2224"/>
                    <a:pt x="2002" y="2124"/>
                    <a:pt x="2002" y="2024"/>
                  </a:cubicBezTo>
                  <a:cubicBezTo>
                    <a:pt x="2035" y="2058"/>
                    <a:pt x="2069" y="2091"/>
                    <a:pt x="2102" y="2091"/>
                  </a:cubicBezTo>
                  <a:cubicBezTo>
                    <a:pt x="2169" y="2108"/>
                    <a:pt x="2227" y="2116"/>
                    <a:pt x="2286" y="2116"/>
                  </a:cubicBezTo>
                  <a:cubicBezTo>
                    <a:pt x="2344" y="2116"/>
                    <a:pt x="2402" y="2108"/>
                    <a:pt x="2469" y="2091"/>
                  </a:cubicBezTo>
                  <a:cubicBezTo>
                    <a:pt x="2569" y="2024"/>
                    <a:pt x="2636" y="1924"/>
                    <a:pt x="2669" y="1824"/>
                  </a:cubicBezTo>
                  <a:cubicBezTo>
                    <a:pt x="2703" y="1691"/>
                    <a:pt x="2669" y="1591"/>
                    <a:pt x="2636" y="1490"/>
                  </a:cubicBezTo>
                  <a:lnTo>
                    <a:pt x="2602" y="1457"/>
                  </a:lnTo>
                  <a:cubicBezTo>
                    <a:pt x="2569" y="1390"/>
                    <a:pt x="2536" y="1357"/>
                    <a:pt x="2502" y="1324"/>
                  </a:cubicBezTo>
                  <a:cubicBezTo>
                    <a:pt x="2469" y="1290"/>
                    <a:pt x="2402" y="1290"/>
                    <a:pt x="2369" y="1257"/>
                  </a:cubicBezTo>
                  <a:cubicBezTo>
                    <a:pt x="2502" y="1224"/>
                    <a:pt x="2569" y="1124"/>
                    <a:pt x="2602" y="1023"/>
                  </a:cubicBezTo>
                  <a:cubicBezTo>
                    <a:pt x="2636" y="957"/>
                    <a:pt x="2636" y="890"/>
                    <a:pt x="2602" y="823"/>
                  </a:cubicBezTo>
                  <a:lnTo>
                    <a:pt x="2602" y="790"/>
                  </a:lnTo>
                  <a:cubicBezTo>
                    <a:pt x="2536" y="723"/>
                    <a:pt x="2469" y="690"/>
                    <a:pt x="2369" y="657"/>
                  </a:cubicBezTo>
                  <a:cubicBezTo>
                    <a:pt x="2352" y="640"/>
                    <a:pt x="2327" y="632"/>
                    <a:pt x="2298" y="632"/>
                  </a:cubicBezTo>
                  <a:cubicBezTo>
                    <a:pt x="2269" y="632"/>
                    <a:pt x="2236" y="640"/>
                    <a:pt x="2202" y="657"/>
                  </a:cubicBezTo>
                  <a:lnTo>
                    <a:pt x="2069" y="657"/>
                  </a:lnTo>
                  <a:lnTo>
                    <a:pt x="2135" y="556"/>
                  </a:lnTo>
                  <a:cubicBezTo>
                    <a:pt x="2169" y="456"/>
                    <a:pt x="2135" y="323"/>
                    <a:pt x="2069" y="223"/>
                  </a:cubicBezTo>
                  <a:lnTo>
                    <a:pt x="2069" y="190"/>
                  </a:lnTo>
                  <a:cubicBezTo>
                    <a:pt x="2002" y="123"/>
                    <a:pt x="1935" y="56"/>
                    <a:pt x="1802" y="23"/>
                  </a:cubicBezTo>
                  <a:cubicBezTo>
                    <a:pt x="1760" y="9"/>
                    <a:pt x="1713" y="1"/>
                    <a:pt x="16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2239;p34"/>
            <p:cNvSpPr/>
            <p:nvPr/>
          </p:nvSpPr>
          <p:spPr>
            <a:xfrm>
              <a:off x="5079863" y="3505525"/>
              <a:ext cx="67550" cy="67425"/>
            </a:xfrm>
            <a:custGeom>
              <a:avLst/>
              <a:gdLst/>
              <a:ahLst/>
              <a:cxnLst/>
              <a:rect l="l" t="t" r="r" b="b"/>
              <a:pathLst>
                <a:path w="2702" h="2697" extrusionOk="0">
                  <a:moveTo>
                    <a:pt x="884" y="223"/>
                  </a:moveTo>
                  <a:cubicBezTo>
                    <a:pt x="901" y="223"/>
                    <a:pt x="917" y="231"/>
                    <a:pt x="934" y="248"/>
                  </a:cubicBezTo>
                  <a:cubicBezTo>
                    <a:pt x="1001" y="281"/>
                    <a:pt x="1067" y="315"/>
                    <a:pt x="1101" y="415"/>
                  </a:cubicBezTo>
                  <a:cubicBezTo>
                    <a:pt x="1134" y="448"/>
                    <a:pt x="1134" y="481"/>
                    <a:pt x="1168" y="515"/>
                  </a:cubicBezTo>
                  <a:lnTo>
                    <a:pt x="1234" y="982"/>
                  </a:lnTo>
                  <a:lnTo>
                    <a:pt x="1168" y="1015"/>
                  </a:lnTo>
                  <a:lnTo>
                    <a:pt x="834" y="648"/>
                  </a:lnTo>
                  <a:lnTo>
                    <a:pt x="801" y="582"/>
                  </a:lnTo>
                  <a:cubicBezTo>
                    <a:pt x="767" y="515"/>
                    <a:pt x="767" y="448"/>
                    <a:pt x="767" y="381"/>
                  </a:cubicBezTo>
                  <a:cubicBezTo>
                    <a:pt x="767" y="315"/>
                    <a:pt x="801" y="281"/>
                    <a:pt x="834" y="248"/>
                  </a:cubicBezTo>
                  <a:cubicBezTo>
                    <a:pt x="851" y="231"/>
                    <a:pt x="867" y="223"/>
                    <a:pt x="884" y="223"/>
                  </a:cubicBezTo>
                  <a:close/>
                  <a:moveTo>
                    <a:pt x="1721" y="167"/>
                  </a:moveTo>
                  <a:cubicBezTo>
                    <a:pt x="1746" y="167"/>
                    <a:pt x="1772" y="171"/>
                    <a:pt x="1801" y="181"/>
                  </a:cubicBezTo>
                  <a:cubicBezTo>
                    <a:pt x="1868" y="215"/>
                    <a:pt x="1935" y="248"/>
                    <a:pt x="1968" y="315"/>
                  </a:cubicBezTo>
                  <a:cubicBezTo>
                    <a:pt x="2001" y="348"/>
                    <a:pt x="2001" y="381"/>
                    <a:pt x="2001" y="448"/>
                  </a:cubicBezTo>
                  <a:lnTo>
                    <a:pt x="1968" y="515"/>
                  </a:lnTo>
                  <a:cubicBezTo>
                    <a:pt x="1968" y="582"/>
                    <a:pt x="1935" y="615"/>
                    <a:pt x="1935" y="648"/>
                  </a:cubicBezTo>
                  <a:lnTo>
                    <a:pt x="1568" y="1049"/>
                  </a:lnTo>
                  <a:cubicBezTo>
                    <a:pt x="1534" y="1049"/>
                    <a:pt x="1501" y="1015"/>
                    <a:pt x="1468" y="982"/>
                  </a:cubicBezTo>
                  <a:lnTo>
                    <a:pt x="1434" y="582"/>
                  </a:lnTo>
                  <a:lnTo>
                    <a:pt x="1434" y="415"/>
                  </a:lnTo>
                  <a:lnTo>
                    <a:pt x="1434" y="381"/>
                  </a:lnTo>
                  <a:cubicBezTo>
                    <a:pt x="1434" y="315"/>
                    <a:pt x="1501" y="248"/>
                    <a:pt x="1568" y="215"/>
                  </a:cubicBezTo>
                  <a:cubicBezTo>
                    <a:pt x="1615" y="191"/>
                    <a:pt x="1662" y="167"/>
                    <a:pt x="1721" y="167"/>
                  </a:cubicBezTo>
                  <a:close/>
                  <a:moveTo>
                    <a:pt x="2335" y="815"/>
                  </a:moveTo>
                  <a:cubicBezTo>
                    <a:pt x="2402" y="815"/>
                    <a:pt x="2435" y="848"/>
                    <a:pt x="2468" y="882"/>
                  </a:cubicBezTo>
                  <a:lnTo>
                    <a:pt x="2468" y="948"/>
                  </a:lnTo>
                  <a:lnTo>
                    <a:pt x="2468" y="982"/>
                  </a:lnTo>
                  <a:cubicBezTo>
                    <a:pt x="2435" y="1049"/>
                    <a:pt x="2402" y="1082"/>
                    <a:pt x="2302" y="1149"/>
                  </a:cubicBezTo>
                  <a:cubicBezTo>
                    <a:pt x="2268" y="1149"/>
                    <a:pt x="2202" y="1149"/>
                    <a:pt x="2168" y="1182"/>
                  </a:cubicBezTo>
                  <a:lnTo>
                    <a:pt x="1701" y="1215"/>
                  </a:lnTo>
                  <a:lnTo>
                    <a:pt x="1668" y="1182"/>
                  </a:lnTo>
                  <a:lnTo>
                    <a:pt x="1701" y="1182"/>
                  </a:lnTo>
                  <a:lnTo>
                    <a:pt x="2068" y="848"/>
                  </a:lnTo>
                  <a:lnTo>
                    <a:pt x="2135" y="848"/>
                  </a:lnTo>
                  <a:cubicBezTo>
                    <a:pt x="2202" y="815"/>
                    <a:pt x="2268" y="815"/>
                    <a:pt x="2335" y="815"/>
                  </a:cubicBezTo>
                  <a:close/>
                  <a:moveTo>
                    <a:pt x="438" y="823"/>
                  </a:moveTo>
                  <a:cubicBezTo>
                    <a:pt x="475" y="823"/>
                    <a:pt x="517" y="832"/>
                    <a:pt x="567" y="848"/>
                  </a:cubicBezTo>
                  <a:lnTo>
                    <a:pt x="667" y="882"/>
                  </a:lnTo>
                  <a:lnTo>
                    <a:pt x="1001" y="1115"/>
                  </a:lnTo>
                  <a:cubicBezTo>
                    <a:pt x="967" y="1149"/>
                    <a:pt x="967" y="1182"/>
                    <a:pt x="934" y="1215"/>
                  </a:cubicBezTo>
                  <a:lnTo>
                    <a:pt x="400" y="1282"/>
                  </a:lnTo>
                  <a:lnTo>
                    <a:pt x="334" y="1282"/>
                  </a:lnTo>
                  <a:cubicBezTo>
                    <a:pt x="267" y="1282"/>
                    <a:pt x="234" y="1249"/>
                    <a:pt x="200" y="1182"/>
                  </a:cubicBezTo>
                  <a:cubicBezTo>
                    <a:pt x="167" y="1149"/>
                    <a:pt x="167" y="1082"/>
                    <a:pt x="200" y="1015"/>
                  </a:cubicBezTo>
                  <a:cubicBezTo>
                    <a:pt x="234" y="948"/>
                    <a:pt x="267" y="882"/>
                    <a:pt x="334" y="848"/>
                  </a:cubicBezTo>
                  <a:cubicBezTo>
                    <a:pt x="367" y="832"/>
                    <a:pt x="400" y="823"/>
                    <a:pt x="438" y="823"/>
                  </a:cubicBezTo>
                  <a:close/>
                  <a:moveTo>
                    <a:pt x="1334" y="1115"/>
                  </a:moveTo>
                  <a:cubicBezTo>
                    <a:pt x="1401" y="1115"/>
                    <a:pt x="1468" y="1149"/>
                    <a:pt x="1501" y="1182"/>
                  </a:cubicBezTo>
                  <a:cubicBezTo>
                    <a:pt x="1568" y="1249"/>
                    <a:pt x="1568" y="1315"/>
                    <a:pt x="1568" y="1382"/>
                  </a:cubicBezTo>
                  <a:cubicBezTo>
                    <a:pt x="1568" y="1449"/>
                    <a:pt x="1534" y="1516"/>
                    <a:pt x="1501" y="1549"/>
                  </a:cubicBezTo>
                  <a:cubicBezTo>
                    <a:pt x="1468" y="1616"/>
                    <a:pt x="1401" y="1616"/>
                    <a:pt x="1334" y="1616"/>
                  </a:cubicBezTo>
                  <a:cubicBezTo>
                    <a:pt x="1268" y="1616"/>
                    <a:pt x="1201" y="1616"/>
                    <a:pt x="1134" y="1549"/>
                  </a:cubicBezTo>
                  <a:cubicBezTo>
                    <a:pt x="1101" y="1516"/>
                    <a:pt x="1067" y="1449"/>
                    <a:pt x="1067" y="1382"/>
                  </a:cubicBezTo>
                  <a:cubicBezTo>
                    <a:pt x="1067" y="1315"/>
                    <a:pt x="1101" y="1249"/>
                    <a:pt x="1134" y="1182"/>
                  </a:cubicBezTo>
                  <a:cubicBezTo>
                    <a:pt x="1201" y="1149"/>
                    <a:pt x="1268" y="1115"/>
                    <a:pt x="1334" y="1115"/>
                  </a:cubicBezTo>
                  <a:close/>
                  <a:moveTo>
                    <a:pt x="2335" y="1415"/>
                  </a:moveTo>
                  <a:cubicBezTo>
                    <a:pt x="2402" y="1449"/>
                    <a:pt x="2435" y="1482"/>
                    <a:pt x="2468" y="1549"/>
                  </a:cubicBezTo>
                  <a:cubicBezTo>
                    <a:pt x="2502" y="1582"/>
                    <a:pt x="2535" y="1616"/>
                    <a:pt x="2535" y="1682"/>
                  </a:cubicBezTo>
                  <a:lnTo>
                    <a:pt x="2535" y="1782"/>
                  </a:lnTo>
                  <a:cubicBezTo>
                    <a:pt x="2502" y="1849"/>
                    <a:pt x="2468" y="1916"/>
                    <a:pt x="2402" y="1949"/>
                  </a:cubicBezTo>
                  <a:cubicBezTo>
                    <a:pt x="2368" y="1966"/>
                    <a:pt x="2335" y="1974"/>
                    <a:pt x="2297" y="1974"/>
                  </a:cubicBezTo>
                  <a:cubicBezTo>
                    <a:pt x="2260" y="1974"/>
                    <a:pt x="2218" y="1966"/>
                    <a:pt x="2168" y="1949"/>
                  </a:cubicBezTo>
                  <a:cubicBezTo>
                    <a:pt x="2135" y="1949"/>
                    <a:pt x="2102" y="1916"/>
                    <a:pt x="2068" y="1882"/>
                  </a:cubicBezTo>
                  <a:lnTo>
                    <a:pt x="1668" y="1582"/>
                  </a:lnTo>
                  <a:lnTo>
                    <a:pt x="1701" y="1516"/>
                  </a:lnTo>
                  <a:lnTo>
                    <a:pt x="1701" y="1449"/>
                  </a:lnTo>
                  <a:lnTo>
                    <a:pt x="2135" y="1415"/>
                  </a:lnTo>
                  <a:close/>
                  <a:moveTo>
                    <a:pt x="1534" y="1682"/>
                  </a:moveTo>
                  <a:lnTo>
                    <a:pt x="1701" y="1849"/>
                  </a:lnTo>
                  <a:lnTo>
                    <a:pt x="1801" y="1983"/>
                  </a:lnTo>
                  <a:lnTo>
                    <a:pt x="1835" y="2016"/>
                  </a:lnTo>
                  <a:cubicBezTo>
                    <a:pt x="1835" y="2083"/>
                    <a:pt x="1868" y="2149"/>
                    <a:pt x="1868" y="2216"/>
                  </a:cubicBezTo>
                  <a:cubicBezTo>
                    <a:pt x="1835" y="2283"/>
                    <a:pt x="1835" y="2316"/>
                    <a:pt x="1768" y="2349"/>
                  </a:cubicBezTo>
                  <a:cubicBezTo>
                    <a:pt x="1768" y="2383"/>
                    <a:pt x="1735" y="2383"/>
                    <a:pt x="1701" y="2383"/>
                  </a:cubicBezTo>
                  <a:cubicBezTo>
                    <a:pt x="1635" y="2349"/>
                    <a:pt x="1568" y="2283"/>
                    <a:pt x="1534" y="2216"/>
                  </a:cubicBezTo>
                  <a:lnTo>
                    <a:pt x="1468" y="2083"/>
                  </a:lnTo>
                  <a:lnTo>
                    <a:pt x="1434" y="1749"/>
                  </a:lnTo>
                  <a:lnTo>
                    <a:pt x="1501" y="1716"/>
                  </a:lnTo>
                  <a:lnTo>
                    <a:pt x="1534" y="1682"/>
                  </a:lnTo>
                  <a:close/>
                  <a:moveTo>
                    <a:pt x="1134" y="1682"/>
                  </a:moveTo>
                  <a:cubicBezTo>
                    <a:pt x="1168" y="1716"/>
                    <a:pt x="1201" y="1749"/>
                    <a:pt x="1234" y="1749"/>
                  </a:cubicBezTo>
                  <a:cubicBezTo>
                    <a:pt x="1234" y="1882"/>
                    <a:pt x="1268" y="2016"/>
                    <a:pt x="1268" y="2149"/>
                  </a:cubicBezTo>
                  <a:lnTo>
                    <a:pt x="1268" y="2316"/>
                  </a:lnTo>
                  <a:lnTo>
                    <a:pt x="1268" y="2349"/>
                  </a:lnTo>
                  <a:cubicBezTo>
                    <a:pt x="1234" y="2416"/>
                    <a:pt x="1201" y="2483"/>
                    <a:pt x="1134" y="2483"/>
                  </a:cubicBezTo>
                  <a:cubicBezTo>
                    <a:pt x="1095" y="2522"/>
                    <a:pt x="1045" y="2538"/>
                    <a:pt x="996" y="2538"/>
                  </a:cubicBezTo>
                  <a:cubicBezTo>
                    <a:pt x="962" y="2538"/>
                    <a:pt x="928" y="2530"/>
                    <a:pt x="901" y="2516"/>
                  </a:cubicBezTo>
                  <a:cubicBezTo>
                    <a:pt x="834" y="2516"/>
                    <a:pt x="767" y="2450"/>
                    <a:pt x="734" y="2383"/>
                  </a:cubicBezTo>
                  <a:cubicBezTo>
                    <a:pt x="734" y="2349"/>
                    <a:pt x="701" y="2316"/>
                    <a:pt x="701" y="2283"/>
                  </a:cubicBezTo>
                  <a:lnTo>
                    <a:pt x="734" y="2183"/>
                  </a:lnTo>
                  <a:cubicBezTo>
                    <a:pt x="734" y="2149"/>
                    <a:pt x="767" y="2116"/>
                    <a:pt x="801" y="2083"/>
                  </a:cubicBezTo>
                  <a:lnTo>
                    <a:pt x="1134" y="1682"/>
                  </a:lnTo>
                  <a:close/>
                  <a:moveTo>
                    <a:pt x="1725" y="1"/>
                  </a:moveTo>
                  <a:cubicBezTo>
                    <a:pt x="1643" y="1"/>
                    <a:pt x="1572" y="24"/>
                    <a:pt x="1501" y="48"/>
                  </a:cubicBezTo>
                  <a:cubicBezTo>
                    <a:pt x="1368" y="115"/>
                    <a:pt x="1301" y="215"/>
                    <a:pt x="1268" y="315"/>
                  </a:cubicBezTo>
                  <a:lnTo>
                    <a:pt x="1268" y="348"/>
                  </a:lnTo>
                  <a:lnTo>
                    <a:pt x="1234" y="315"/>
                  </a:lnTo>
                  <a:lnTo>
                    <a:pt x="1201" y="248"/>
                  </a:lnTo>
                  <a:cubicBezTo>
                    <a:pt x="1134" y="181"/>
                    <a:pt x="1067" y="115"/>
                    <a:pt x="967" y="81"/>
                  </a:cubicBezTo>
                  <a:cubicBezTo>
                    <a:pt x="948" y="71"/>
                    <a:pt x="928" y="67"/>
                    <a:pt x="909" y="67"/>
                  </a:cubicBezTo>
                  <a:cubicBezTo>
                    <a:pt x="862" y="67"/>
                    <a:pt x="814" y="91"/>
                    <a:pt x="767" y="115"/>
                  </a:cubicBezTo>
                  <a:cubicBezTo>
                    <a:pt x="667" y="148"/>
                    <a:pt x="634" y="248"/>
                    <a:pt x="600" y="348"/>
                  </a:cubicBezTo>
                  <a:cubicBezTo>
                    <a:pt x="600" y="448"/>
                    <a:pt x="600" y="548"/>
                    <a:pt x="667" y="648"/>
                  </a:cubicBezTo>
                  <a:lnTo>
                    <a:pt x="701" y="682"/>
                  </a:lnTo>
                  <a:lnTo>
                    <a:pt x="600" y="682"/>
                  </a:lnTo>
                  <a:cubicBezTo>
                    <a:pt x="545" y="668"/>
                    <a:pt x="496" y="660"/>
                    <a:pt x="449" y="660"/>
                  </a:cubicBezTo>
                  <a:cubicBezTo>
                    <a:pt x="384" y="660"/>
                    <a:pt x="325" y="676"/>
                    <a:pt x="267" y="715"/>
                  </a:cubicBezTo>
                  <a:cubicBezTo>
                    <a:pt x="167" y="782"/>
                    <a:pt x="100" y="848"/>
                    <a:pt x="33" y="948"/>
                  </a:cubicBezTo>
                  <a:cubicBezTo>
                    <a:pt x="0" y="1049"/>
                    <a:pt x="0" y="1182"/>
                    <a:pt x="67" y="1249"/>
                  </a:cubicBezTo>
                  <a:cubicBezTo>
                    <a:pt x="100" y="1315"/>
                    <a:pt x="133" y="1349"/>
                    <a:pt x="133" y="1349"/>
                  </a:cubicBezTo>
                  <a:cubicBezTo>
                    <a:pt x="200" y="1415"/>
                    <a:pt x="267" y="1415"/>
                    <a:pt x="334" y="1449"/>
                  </a:cubicBezTo>
                  <a:lnTo>
                    <a:pt x="300" y="1516"/>
                  </a:lnTo>
                  <a:cubicBezTo>
                    <a:pt x="234" y="1549"/>
                    <a:pt x="200" y="1616"/>
                    <a:pt x="200" y="1649"/>
                  </a:cubicBezTo>
                  <a:cubicBezTo>
                    <a:pt x="167" y="1716"/>
                    <a:pt x="167" y="1782"/>
                    <a:pt x="200" y="1849"/>
                  </a:cubicBezTo>
                  <a:cubicBezTo>
                    <a:pt x="234" y="1882"/>
                    <a:pt x="234" y="1916"/>
                    <a:pt x="267" y="1949"/>
                  </a:cubicBezTo>
                  <a:cubicBezTo>
                    <a:pt x="300" y="1949"/>
                    <a:pt x="367" y="1983"/>
                    <a:pt x="400" y="1983"/>
                  </a:cubicBezTo>
                  <a:cubicBezTo>
                    <a:pt x="434" y="1999"/>
                    <a:pt x="475" y="2008"/>
                    <a:pt x="521" y="2008"/>
                  </a:cubicBezTo>
                  <a:cubicBezTo>
                    <a:pt x="567" y="2008"/>
                    <a:pt x="617" y="1999"/>
                    <a:pt x="667" y="1983"/>
                  </a:cubicBezTo>
                  <a:lnTo>
                    <a:pt x="667" y="1983"/>
                  </a:lnTo>
                  <a:lnTo>
                    <a:pt x="600" y="2083"/>
                  </a:lnTo>
                  <a:lnTo>
                    <a:pt x="567" y="2149"/>
                  </a:lnTo>
                  <a:cubicBezTo>
                    <a:pt x="534" y="2249"/>
                    <a:pt x="567" y="2349"/>
                    <a:pt x="600" y="2483"/>
                  </a:cubicBezTo>
                  <a:cubicBezTo>
                    <a:pt x="634" y="2516"/>
                    <a:pt x="667" y="2550"/>
                    <a:pt x="701" y="2583"/>
                  </a:cubicBezTo>
                  <a:cubicBezTo>
                    <a:pt x="734" y="2616"/>
                    <a:pt x="801" y="2650"/>
                    <a:pt x="867" y="2683"/>
                  </a:cubicBezTo>
                  <a:cubicBezTo>
                    <a:pt x="906" y="2693"/>
                    <a:pt x="943" y="2697"/>
                    <a:pt x="977" y="2697"/>
                  </a:cubicBezTo>
                  <a:cubicBezTo>
                    <a:pt x="1059" y="2697"/>
                    <a:pt x="1130" y="2673"/>
                    <a:pt x="1201" y="2650"/>
                  </a:cubicBezTo>
                  <a:cubicBezTo>
                    <a:pt x="1334" y="2583"/>
                    <a:pt x="1401" y="2483"/>
                    <a:pt x="1434" y="2383"/>
                  </a:cubicBezTo>
                  <a:lnTo>
                    <a:pt x="1434" y="2349"/>
                  </a:lnTo>
                  <a:cubicBezTo>
                    <a:pt x="1501" y="2450"/>
                    <a:pt x="1568" y="2483"/>
                    <a:pt x="1668" y="2516"/>
                  </a:cubicBezTo>
                  <a:cubicBezTo>
                    <a:pt x="1735" y="2516"/>
                    <a:pt x="1801" y="2516"/>
                    <a:pt x="1868" y="2483"/>
                  </a:cubicBezTo>
                  <a:cubicBezTo>
                    <a:pt x="1935" y="2450"/>
                    <a:pt x="2001" y="2383"/>
                    <a:pt x="2001" y="2316"/>
                  </a:cubicBezTo>
                  <a:cubicBezTo>
                    <a:pt x="2035" y="2216"/>
                    <a:pt x="2035" y="2149"/>
                    <a:pt x="2001" y="2049"/>
                  </a:cubicBezTo>
                  <a:lnTo>
                    <a:pt x="2001" y="2049"/>
                  </a:lnTo>
                  <a:cubicBezTo>
                    <a:pt x="2035" y="2083"/>
                    <a:pt x="2068" y="2083"/>
                    <a:pt x="2135" y="2116"/>
                  </a:cubicBezTo>
                  <a:cubicBezTo>
                    <a:pt x="2190" y="2130"/>
                    <a:pt x="2240" y="2138"/>
                    <a:pt x="2286" y="2138"/>
                  </a:cubicBezTo>
                  <a:cubicBezTo>
                    <a:pt x="2351" y="2138"/>
                    <a:pt x="2410" y="2122"/>
                    <a:pt x="2468" y="2083"/>
                  </a:cubicBezTo>
                  <a:cubicBezTo>
                    <a:pt x="2569" y="2016"/>
                    <a:pt x="2635" y="1949"/>
                    <a:pt x="2669" y="1816"/>
                  </a:cubicBezTo>
                  <a:cubicBezTo>
                    <a:pt x="2702" y="1716"/>
                    <a:pt x="2702" y="1582"/>
                    <a:pt x="2635" y="1482"/>
                  </a:cubicBezTo>
                  <a:lnTo>
                    <a:pt x="2602" y="1449"/>
                  </a:lnTo>
                  <a:cubicBezTo>
                    <a:pt x="2602" y="1415"/>
                    <a:pt x="2569" y="1382"/>
                    <a:pt x="2502" y="1349"/>
                  </a:cubicBezTo>
                  <a:cubicBezTo>
                    <a:pt x="2468" y="1315"/>
                    <a:pt x="2435" y="1282"/>
                    <a:pt x="2368" y="1282"/>
                  </a:cubicBezTo>
                  <a:cubicBezTo>
                    <a:pt x="2502" y="1215"/>
                    <a:pt x="2602" y="1149"/>
                    <a:pt x="2635" y="1049"/>
                  </a:cubicBezTo>
                  <a:cubicBezTo>
                    <a:pt x="2635" y="948"/>
                    <a:pt x="2635" y="882"/>
                    <a:pt x="2602" y="815"/>
                  </a:cubicBezTo>
                  <a:cubicBezTo>
                    <a:pt x="2569" y="715"/>
                    <a:pt x="2502" y="682"/>
                    <a:pt x="2402" y="648"/>
                  </a:cubicBezTo>
                  <a:lnTo>
                    <a:pt x="2235" y="648"/>
                  </a:lnTo>
                  <a:lnTo>
                    <a:pt x="2102" y="682"/>
                  </a:lnTo>
                  <a:lnTo>
                    <a:pt x="2102" y="682"/>
                  </a:lnTo>
                  <a:lnTo>
                    <a:pt x="2135" y="582"/>
                  </a:lnTo>
                  <a:cubicBezTo>
                    <a:pt x="2168" y="448"/>
                    <a:pt x="2168" y="348"/>
                    <a:pt x="2102" y="215"/>
                  </a:cubicBezTo>
                  <a:cubicBezTo>
                    <a:pt x="2035" y="115"/>
                    <a:pt x="1935" y="48"/>
                    <a:pt x="1835" y="14"/>
                  </a:cubicBezTo>
                  <a:cubicBezTo>
                    <a:pt x="1796" y="5"/>
                    <a:pt x="1759" y="1"/>
                    <a:pt x="17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230550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496;p41"/>
          <p:cNvSpPr txBox="1"/>
          <p:nvPr/>
        </p:nvSpPr>
        <p:spPr>
          <a:xfrm>
            <a:off x="1499563" y="1830314"/>
            <a:ext cx="3744415" cy="232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pt-BR" dirty="0">
                <a:latin typeface="Roboto" panose="020B0604020202020204" charset="0"/>
                <a:ea typeface="Roboto" panose="020B0604020202020204" charset="0"/>
              </a:rPr>
              <a:t>Processo;</a:t>
            </a:r>
          </a:p>
          <a:p>
            <a:endParaRPr lang="pt-BR" dirty="0"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pt-BR" dirty="0">
                <a:latin typeface="Roboto" panose="020B0604020202020204" charset="0"/>
                <a:ea typeface="Roboto" panose="020B0604020202020204" charset="0"/>
              </a:rPr>
              <a:t>Jornada;</a:t>
            </a:r>
          </a:p>
          <a:p>
            <a:endParaRPr lang="pt-BR" dirty="0"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pt-BR" dirty="0">
                <a:latin typeface="Roboto" panose="020B0604020202020204" charset="0"/>
                <a:ea typeface="Roboto" panose="020B0604020202020204" charset="0"/>
              </a:rPr>
              <a:t>DNA de marca;</a:t>
            </a:r>
          </a:p>
          <a:p>
            <a:endParaRPr lang="pt-BR" dirty="0"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pt-BR" dirty="0">
                <a:latin typeface="Roboto" panose="020B0604020202020204" charset="0"/>
                <a:ea typeface="Roboto" panose="020B0604020202020204" charset="0"/>
              </a:rPr>
              <a:t>Experiência;</a:t>
            </a:r>
          </a:p>
          <a:p>
            <a:endParaRPr lang="pt-BR" dirty="0"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pt-BR" dirty="0">
                <a:latin typeface="Roboto" panose="020B0604020202020204" charset="0"/>
                <a:ea typeface="Roboto" panose="020B0604020202020204" charset="0"/>
              </a:rPr>
              <a:t>Exclusividade e status;</a:t>
            </a:r>
          </a:p>
          <a:p>
            <a:endParaRPr lang="pt-BR" dirty="0"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pt-BR" dirty="0">
                <a:latin typeface="Roboto" panose="020B0604020202020204" charset="0"/>
                <a:ea typeface="Roboto" panose="020B0604020202020204" charset="0"/>
              </a:rPr>
              <a:t>Acompanhamento e pós venda</a:t>
            </a:r>
            <a:r>
              <a:rPr lang="pt-BR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Calibri"/>
                <a:sym typeface="Calibri"/>
              </a:rPr>
              <a:t>.</a:t>
            </a:r>
            <a:endParaRPr lang="pt-BR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4" name="Google Shape;192;p23"/>
          <p:cNvSpPr/>
          <p:nvPr/>
        </p:nvSpPr>
        <p:spPr>
          <a:xfrm rot="5400000">
            <a:off x="-361396" y="1711082"/>
            <a:ext cx="3129768" cy="319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196;p23"/>
          <p:cNvSpPr txBox="1">
            <a:spLocks/>
          </p:cNvSpPr>
          <p:nvPr/>
        </p:nvSpPr>
        <p:spPr>
          <a:xfrm>
            <a:off x="1475656" y="699542"/>
            <a:ext cx="7817144" cy="10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lvl="0"/>
            <a:r>
              <a:rPr lang="pt-BR" sz="5000" dirty="0">
                <a:solidFill>
                  <a:schemeClr val="tx1"/>
                </a:solidFill>
                <a:latin typeface="Calibri" panose="020F0502020204030204" pitchFamily="34" charset="0"/>
                <a:ea typeface="Aharoni"/>
                <a:cs typeface="Calibri" panose="020F0502020204030204" pitchFamily="34" charset="0"/>
                <a:sym typeface="Aharoni"/>
              </a:rPr>
              <a:t>Diferenciação de produto</a:t>
            </a:r>
          </a:p>
        </p:txBody>
      </p:sp>
    </p:spTree>
    <p:extLst>
      <p:ext uri="{BB962C8B-B14F-4D97-AF65-F5344CB8AC3E}">
        <p14:creationId xmlns:p14="http://schemas.microsoft.com/office/powerpoint/2010/main" val="948740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23;p43"/>
          <p:cNvSpPr/>
          <p:nvPr/>
        </p:nvSpPr>
        <p:spPr>
          <a:xfrm>
            <a:off x="-468560" y="432766"/>
            <a:ext cx="1775850" cy="29310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92;p23"/>
          <p:cNvSpPr/>
          <p:nvPr/>
        </p:nvSpPr>
        <p:spPr>
          <a:xfrm rot="5400000">
            <a:off x="2267744" y="-2180778"/>
            <a:ext cx="648072" cy="6120680"/>
          </a:xfrm>
          <a:prstGeom prst="rect">
            <a:avLst/>
          </a:prstGeom>
          <a:solidFill>
            <a:srgbClr val="663C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96;p23"/>
          <p:cNvSpPr txBox="1">
            <a:spLocks/>
          </p:cNvSpPr>
          <p:nvPr/>
        </p:nvSpPr>
        <p:spPr>
          <a:xfrm>
            <a:off x="755576" y="-195852"/>
            <a:ext cx="8681240" cy="20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r>
              <a:rPr lang="pt-BR" sz="4500" dirty="0" err="1">
                <a:solidFill>
                  <a:schemeClr val="bg1"/>
                </a:solidFill>
                <a:latin typeface="Calibri" panose="020F0502020204030204" pitchFamily="34" charset="0"/>
                <a:ea typeface="Aharoni"/>
                <a:cs typeface="Calibri" panose="020F0502020204030204" pitchFamily="34" charset="0"/>
                <a:sym typeface="Aharoni"/>
              </a:rPr>
              <a:t>Empoderamento</a:t>
            </a:r>
            <a:r>
              <a:rPr lang="pt-BR" sz="4500" dirty="0">
                <a:solidFill>
                  <a:schemeClr val="bg1"/>
                </a:solidFill>
                <a:latin typeface="Calibri" panose="020F0502020204030204" pitchFamily="34" charset="0"/>
                <a:ea typeface="Aharoni"/>
                <a:cs typeface="Calibri" panose="020F0502020204030204" pitchFamily="34" charset="0"/>
                <a:sym typeface="Aharoni"/>
              </a:rPr>
              <a:t> do </a:t>
            </a:r>
            <a:r>
              <a:rPr lang="pt-BR" sz="4500" dirty="0">
                <a:solidFill>
                  <a:schemeClr val="tx1"/>
                </a:solidFill>
                <a:latin typeface="Calibri" panose="020F0502020204030204" pitchFamily="34" charset="0"/>
                <a:ea typeface="Aharoni"/>
                <a:cs typeface="Calibri" panose="020F0502020204030204" pitchFamily="34" charset="0"/>
                <a:sym typeface="Aharoni"/>
              </a:rPr>
              <a:t>consumidor</a:t>
            </a:r>
          </a:p>
        </p:txBody>
      </p:sp>
      <p:sp>
        <p:nvSpPr>
          <p:cNvPr id="49" name="Google Shape;192;p23"/>
          <p:cNvSpPr/>
          <p:nvPr/>
        </p:nvSpPr>
        <p:spPr>
          <a:xfrm rot="5400000">
            <a:off x="5284093" y="-3304381"/>
            <a:ext cx="555526" cy="71642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Picture 2" descr="Resultado de imagem para customer to custom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422243"/>
            <a:ext cx="3525770" cy="352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/>
          <p:cNvSpPr txBox="1"/>
          <p:nvPr/>
        </p:nvSpPr>
        <p:spPr>
          <a:xfrm>
            <a:off x="4837800" y="1600147"/>
            <a:ext cx="1136850" cy="307777"/>
          </a:xfrm>
          <a:prstGeom prst="rect">
            <a:avLst/>
          </a:prstGeom>
          <a:solidFill>
            <a:srgbClr val="663C94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COSTUMER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4896961" y="3031239"/>
            <a:ext cx="428322" cy="307777"/>
          </a:xfrm>
          <a:prstGeom prst="rect">
            <a:avLst/>
          </a:prstGeom>
          <a:solidFill>
            <a:srgbClr val="663C94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TO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853771" y="4463191"/>
            <a:ext cx="1136850" cy="307777"/>
          </a:xfrm>
          <a:prstGeom prst="rect">
            <a:avLst/>
          </a:prstGeom>
          <a:solidFill>
            <a:srgbClr val="663C94"/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COSTUMER</a:t>
            </a:r>
          </a:p>
        </p:txBody>
      </p:sp>
    </p:spTree>
    <p:extLst>
      <p:ext uri="{BB962C8B-B14F-4D97-AF65-F5344CB8AC3E}">
        <p14:creationId xmlns:p14="http://schemas.microsoft.com/office/powerpoint/2010/main" val="3040547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Documentos\Emanuelle Franco\Trabalhos\Rachel Patrocínio\Rachel Patrocínio - Fotos\Rachel Patrocínio - Fotos (1)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524594"/>
            <a:ext cx="9180512" cy="612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268;p31"/>
          <p:cNvSpPr txBox="1">
            <a:spLocks/>
          </p:cNvSpPr>
          <p:nvPr/>
        </p:nvSpPr>
        <p:spPr>
          <a:xfrm>
            <a:off x="20968" y="3536410"/>
            <a:ext cx="9123032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ckerli One" panose="02000503000000020003" pitchFamily="2" charset="0"/>
              </a:rPr>
              <a:t>#</a:t>
            </a:r>
            <a:r>
              <a:rPr lang="pt-BR" sz="8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ckerli One" panose="02000503000000020003" pitchFamily="2" charset="0"/>
              </a:rPr>
              <a:t>Vemcomigo</a:t>
            </a:r>
            <a:endParaRPr lang="pt-BR" sz="8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ckerli One" panose="02000503000000020003" pitchFamily="2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3160" y="4469508"/>
            <a:ext cx="9140840" cy="6739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Google Shape;1933;p34"/>
          <p:cNvSpPr/>
          <p:nvPr/>
        </p:nvSpPr>
        <p:spPr>
          <a:xfrm>
            <a:off x="3779912" y="4688418"/>
            <a:ext cx="234491" cy="234491"/>
          </a:xfrm>
          <a:custGeom>
            <a:avLst/>
            <a:gdLst/>
            <a:ahLst/>
            <a:cxnLst/>
            <a:rect l="l" t="t" r="r" b="b"/>
            <a:pathLst>
              <a:path w="17313" h="17313" extrusionOk="0">
                <a:moveTo>
                  <a:pt x="15311" y="1969"/>
                </a:moveTo>
                <a:lnTo>
                  <a:pt x="15311" y="2369"/>
                </a:lnTo>
                <a:lnTo>
                  <a:pt x="15311" y="4904"/>
                </a:lnTo>
                <a:lnTo>
                  <a:pt x="12376" y="4937"/>
                </a:lnTo>
                <a:lnTo>
                  <a:pt x="12376" y="2002"/>
                </a:lnTo>
                <a:lnTo>
                  <a:pt x="14911" y="1969"/>
                </a:lnTo>
                <a:close/>
                <a:moveTo>
                  <a:pt x="8640" y="5605"/>
                </a:moveTo>
                <a:cubicBezTo>
                  <a:pt x="9674" y="5605"/>
                  <a:pt x="10574" y="6105"/>
                  <a:pt x="11142" y="6872"/>
                </a:cubicBezTo>
                <a:cubicBezTo>
                  <a:pt x="11475" y="7373"/>
                  <a:pt x="11709" y="7973"/>
                  <a:pt x="11709" y="8640"/>
                </a:cubicBezTo>
                <a:cubicBezTo>
                  <a:pt x="11709" y="10308"/>
                  <a:pt x="10341" y="11676"/>
                  <a:pt x="8640" y="11676"/>
                </a:cubicBezTo>
                <a:cubicBezTo>
                  <a:pt x="6972" y="11676"/>
                  <a:pt x="5604" y="10308"/>
                  <a:pt x="5604" y="8640"/>
                </a:cubicBezTo>
                <a:cubicBezTo>
                  <a:pt x="5604" y="7973"/>
                  <a:pt x="5838" y="7373"/>
                  <a:pt x="6171" y="6872"/>
                </a:cubicBezTo>
                <a:cubicBezTo>
                  <a:pt x="6738" y="6105"/>
                  <a:pt x="7639" y="5605"/>
                  <a:pt x="8640" y="5605"/>
                </a:cubicBezTo>
                <a:close/>
                <a:moveTo>
                  <a:pt x="15611" y="6872"/>
                </a:moveTo>
                <a:lnTo>
                  <a:pt x="15611" y="13944"/>
                </a:lnTo>
                <a:cubicBezTo>
                  <a:pt x="15611" y="14878"/>
                  <a:pt x="14878" y="15612"/>
                  <a:pt x="13977" y="15612"/>
                </a:cubicBezTo>
                <a:lnTo>
                  <a:pt x="3336" y="15612"/>
                </a:lnTo>
                <a:cubicBezTo>
                  <a:pt x="2435" y="15612"/>
                  <a:pt x="1701" y="14878"/>
                  <a:pt x="1701" y="13944"/>
                </a:cubicBezTo>
                <a:lnTo>
                  <a:pt x="1701" y="6872"/>
                </a:lnTo>
                <a:lnTo>
                  <a:pt x="4270" y="6872"/>
                </a:lnTo>
                <a:cubicBezTo>
                  <a:pt x="4036" y="7406"/>
                  <a:pt x="3936" y="8006"/>
                  <a:pt x="3936" y="8640"/>
                </a:cubicBezTo>
                <a:cubicBezTo>
                  <a:pt x="3936" y="11242"/>
                  <a:pt x="6038" y="13377"/>
                  <a:pt x="8640" y="13377"/>
                </a:cubicBezTo>
                <a:cubicBezTo>
                  <a:pt x="11275" y="13377"/>
                  <a:pt x="13376" y="11242"/>
                  <a:pt x="13376" y="8640"/>
                </a:cubicBezTo>
                <a:cubicBezTo>
                  <a:pt x="13376" y="8006"/>
                  <a:pt x="13243" y="7406"/>
                  <a:pt x="13043" y="6872"/>
                </a:cubicBezTo>
                <a:close/>
                <a:moveTo>
                  <a:pt x="3336" y="1"/>
                </a:moveTo>
                <a:cubicBezTo>
                  <a:pt x="1501" y="1"/>
                  <a:pt x="0" y="1502"/>
                  <a:pt x="0" y="3336"/>
                </a:cubicBezTo>
                <a:lnTo>
                  <a:pt x="0" y="6872"/>
                </a:lnTo>
                <a:lnTo>
                  <a:pt x="0" y="13944"/>
                </a:lnTo>
                <a:cubicBezTo>
                  <a:pt x="0" y="15812"/>
                  <a:pt x="1501" y="17313"/>
                  <a:pt x="3336" y="17313"/>
                </a:cubicBezTo>
                <a:lnTo>
                  <a:pt x="13977" y="17313"/>
                </a:lnTo>
                <a:cubicBezTo>
                  <a:pt x="15812" y="17313"/>
                  <a:pt x="17313" y="15812"/>
                  <a:pt x="17313" y="13944"/>
                </a:cubicBezTo>
                <a:lnTo>
                  <a:pt x="17313" y="6872"/>
                </a:lnTo>
                <a:lnTo>
                  <a:pt x="17313" y="3336"/>
                </a:lnTo>
                <a:cubicBezTo>
                  <a:pt x="17313" y="1502"/>
                  <a:pt x="15812" y="1"/>
                  <a:pt x="13977" y="1"/>
                </a:cubicBezTo>
                <a:close/>
              </a:path>
            </a:pathLst>
          </a:custGeom>
          <a:solidFill>
            <a:srgbClr val="C444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Retângulo 15"/>
          <p:cNvSpPr/>
          <p:nvPr/>
        </p:nvSpPr>
        <p:spPr>
          <a:xfrm>
            <a:off x="3979919" y="4674858"/>
            <a:ext cx="14285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SzPts val="1200"/>
            </a:pPr>
            <a:r>
              <a:rPr lang="pt-BR" sz="1100" dirty="0">
                <a:solidFill>
                  <a:schemeClr val="bg1"/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  <a:sym typeface="Open Sans"/>
              </a:rPr>
              <a:t>RACHEL_PATROCINIO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5704237" y="4674858"/>
            <a:ext cx="19641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RACHELCONSULTORIA.COM.BR</a:t>
            </a:r>
          </a:p>
        </p:txBody>
      </p:sp>
      <p:grpSp>
        <p:nvGrpSpPr>
          <p:cNvPr id="18" name="Google Shape;8027;p62"/>
          <p:cNvGrpSpPr/>
          <p:nvPr/>
        </p:nvGrpSpPr>
        <p:grpSpPr>
          <a:xfrm>
            <a:off x="5494878" y="4674858"/>
            <a:ext cx="266380" cy="264949"/>
            <a:chOff x="-6329100" y="3632100"/>
            <a:chExt cx="293025" cy="291450"/>
          </a:xfrm>
          <a:solidFill>
            <a:srgbClr val="C444C7"/>
          </a:solidFill>
        </p:grpSpPr>
        <p:sp>
          <p:nvSpPr>
            <p:cNvPr id="19" name="Google Shape;8028;p62"/>
            <p:cNvSpPr/>
            <p:nvPr/>
          </p:nvSpPr>
          <p:spPr>
            <a:xfrm>
              <a:off x="-6210700" y="3751600"/>
              <a:ext cx="174625" cy="171950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029;p62"/>
            <p:cNvSpPr/>
            <p:nvPr/>
          </p:nvSpPr>
          <p:spPr>
            <a:xfrm>
              <a:off x="-6272400" y="3691975"/>
              <a:ext cx="136300" cy="135500"/>
            </a:xfrm>
            <a:custGeom>
              <a:avLst/>
              <a:gdLst/>
              <a:ahLst/>
              <a:cxnLst/>
              <a:rect l="l" t="t" r="r" b="b"/>
              <a:pathLst>
                <a:path w="5452" h="5420" extrusionOk="0">
                  <a:moveTo>
                    <a:pt x="2742" y="0"/>
                  </a:moveTo>
                  <a:cubicBezTo>
                    <a:pt x="1261" y="0"/>
                    <a:pt x="1" y="1229"/>
                    <a:pt x="1" y="2710"/>
                  </a:cubicBezTo>
                  <a:cubicBezTo>
                    <a:pt x="1" y="4127"/>
                    <a:pt x="1041" y="5293"/>
                    <a:pt x="2427" y="5419"/>
                  </a:cubicBezTo>
                  <a:lnTo>
                    <a:pt x="2112" y="4317"/>
                  </a:lnTo>
                  <a:cubicBezTo>
                    <a:pt x="1482" y="4096"/>
                    <a:pt x="1009" y="3466"/>
                    <a:pt x="1009" y="2741"/>
                  </a:cubicBezTo>
                  <a:cubicBezTo>
                    <a:pt x="1041" y="1765"/>
                    <a:pt x="1828" y="1009"/>
                    <a:pt x="2773" y="1009"/>
                  </a:cubicBezTo>
                  <a:cubicBezTo>
                    <a:pt x="3530" y="1009"/>
                    <a:pt x="4128" y="1481"/>
                    <a:pt x="4349" y="2143"/>
                  </a:cubicBezTo>
                  <a:lnTo>
                    <a:pt x="5451" y="2458"/>
                  </a:lnTo>
                  <a:cubicBezTo>
                    <a:pt x="5294" y="1072"/>
                    <a:pt x="4160" y="0"/>
                    <a:pt x="27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030;p62"/>
            <p:cNvSpPr/>
            <p:nvPr/>
          </p:nvSpPr>
          <p:spPr>
            <a:xfrm>
              <a:off x="-6329100" y="3632100"/>
              <a:ext cx="257575" cy="256025"/>
            </a:xfrm>
            <a:custGeom>
              <a:avLst/>
              <a:gdLst/>
              <a:ahLst/>
              <a:cxnLst/>
              <a:rect l="l" t="t" r="r" b="b"/>
              <a:pathLst>
                <a:path w="10303" h="10241" extrusionOk="0">
                  <a:moveTo>
                    <a:pt x="5136" y="1"/>
                  </a:moveTo>
                  <a:cubicBezTo>
                    <a:pt x="2301" y="1"/>
                    <a:pt x="1" y="2269"/>
                    <a:pt x="1" y="5105"/>
                  </a:cubicBezTo>
                  <a:cubicBezTo>
                    <a:pt x="1" y="7972"/>
                    <a:pt x="2332" y="10240"/>
                    <a:pt x="5136" y="10240"/>
                  </a:cubicBezTo>
                  <a:cubicBezTo>
                    <a:pt x="5262" y="10240"/>
                    <a:pt x="5356" y="10240"/>
                    <a:pt x="5451" y="10177"/>
                  </a:cubicBezTo>
                  <a:lnTo>
                    <a:pt x="4978" y="8444"/>
                  </a:lnTo>
                  <a:cubicBezTo>
                    <a:pt x="4959" y="8445"/>
                    <a:pt x="4940" y="8445"/>
                    <a:pt x="4921" y="8445"/>
                  </a:cubicBezTo>
                  <a:cubicBezTo>
                    <a:pt x="3089" y="8445"/>
                    <a:pt x="1639" y="6945"/>
                    <a:pt x="1639" y="5105"/>
                  </a:cubicBezTo>
                  <a:cubicBezTo>
                    <a:pt x="1639" y="3214"/>
                    <a:pt x="3151" y="1702"/>
                    <a:pt x="5073" y="1702"/>
                  </a:cubicBezTo>
                  <a:cubicBezTo>
                    <a:pt x="6900" y="1702"/>
                    <a:pt x="8412" y="3151"/>
                    <a:pt x="8475" y="4979"/>
                  </a:cubicBezTo>
                  <a:lnTo>
                    <a:pt x="10208" y="5451"/>
                  </a:lnTo>
                  <a:cubicBezTo>
                    <a:pt x="10303" y="4002"/>
                    <a:pt x="9799" y="2553"/>
                    <a:pt x="8759" y="1482"/>
                  </a:cubicBezTo>
                  <a:cubicBezTo>
                    <a:pt x="7782" y="505"/>
                    <a:pt x="6522" y="1"/>
                    <a:pt x="51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Retângulo 21"/>
          <p:cNvSpPr/>
          <p:nvPr/>
        </p:nvSpPr>
        <p:spPr>
          <a:xfrm>
            <a:off x="1929294" y="4674858"/>
            <a:ext cx="17620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RACHELFARIASPATROCINIO</a:t>
            </a:r>
          </a:p>
        </p:txBody>
      </p:sp>
      <p:sp>
        <p:nvSpPr>
          <p:cNvPr id="23" name="Google Shape;1910;p34"/>
          <p:cNvSpPr/>
          <p:nvPr/>
        </p:nvSpPr>
        <p:spPr>
          <a:xfrm>
            <a:off x="1658867" y="4664283"/>
            <a:ext cx="308379" cy="272185"/>
          </a:xfrm>
          <a:custGeom>
            <a:avLst/>
            <a:gdLst/>
            <a:ahLst/>
            <a:cxnLst/>
            <a:rect l="l" t="t" r="r" b="b"/>
            <a:pathLst>
              <a:path w="27520" h="24290" extrusionOk="0">
                <a:moveTo>
                  <a:pt x="13745" y="0"/>
                </a:moveTo>
                <a:cubicBezTo>
                  <a:pt x="12245" y="0"/>
                  <a:pt x="10719" y="278"/>
                  <a:pt x="9240" y="863"/>
                </a:cubicBezTo>
                <a:cubicBezTo>
                  <a:pt x="3002" y="3365"/>
                  <a:pt x="0" y="10437"/>
                  <a:pt x="2469" y="16641"/>
                </a:cubicBezTo>
                <a:cubicBezTo>
                  <a:pt x="4375" y="21396"/>
                  <a:pt x="8937" y="24290"/>
                  <a:pt x="13761" y="24290"/>
                </a:cubicBezTo>
                <a:cubicBezTo>
                  <a:pt x="15266" y="24290"/>
                  <a:pt x="16796" y="24008"/>
                  <a:pt x="18280" y="23413"/>
                </a:cubicBezTo>
                <a:cubicBezTo>
                  <a:pt x="24484" y="20911"/>
                  <a:pt x="27520" y="13873"/>
                  <a:pt x="25018" y="7635"/>
                </a:cubicBezTo>
                <a:cubicBezTo>
                  <a:pt x="23135" y="2876"/>
                  <a:pt x="18572" y="0"/>
                  <a:pt x="13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923;p34"/>
          <p:cNvSpPr/>
          <p:nvPr/>
        </p:nvSpPr>
        <p:spPr>
          <a:xfrm>
            <a:off x="1733901" y="4770415"/>
            <a:ext cx="45719" cy="105613"/>
          </a:xfrm>
          <a:custGeom>
            <a:avLst/>
            <a:gdLst/>
            <a:ahLst/>
            <a:cxnLst/>
            <a:rect l="l" t="t" r="r" b="b"/>
            <a:pathLst>
              <a:path w="1735" h="4937" extrusionOk="0">
                <a:moveTo>
                  <a:pt x="0" y="0"/>
                </a:moveTo>
                <a:lnTo>
                  <a:pt x="0" y="4937"/>
                </a:lnTo>
                <a:lnTo>
                  <a:pt x="1735" y="4937"/>
                </a:lnTo>
                <a:lnTo>
                  <a:pt x="173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924;p34"/>
          <p:cNvSpPr/>
          <p:nvPr/>
        </p:nvSpPr>
        <p:spPr>
          <a:xfrm>
            <a:off x="1733901" y="4709727"/>
            <a:ext cx="48373" cy="48404"/>
          </a:xfrm>
          <a:custGeom>
            <a:avLst/>
            <a:gdLst/>
            <a:ahLst/>
            <a:cxnLst/>
            <a:rect l="l" t="t" r="r" b="b"/>
            <a:pathLst>
              <a:path w="1735" h="1736" extrusionOk="0">
                <a:moveTo>
                  <a:pt x="868" y="1"/>
                </a:moveTo>
                <a:cubicBezTo>
                  <a:pt x="367" y="1"/>
                  <a:pt x="0" y="368"/>
                  <a:pt x="0" y="868"/>
                </a:cubicBezTo>
                <a:cubicBezTo>
                  <a:pt x="0" y="1335"/>
                  <a:pt x="401" y="1735"/>
                  <a:pt x="868" y="1735"/>
                </a:cubicBezTo>
                <a:cubicBezTo>
                  <a:pt x="1335" y="1735"/>
                  <a:pt x="1735" y="1335"/>
                  <a:pt x="1735" y="868"/>
                </a:cubicBezTo>
                <a:cubicBezTo>
                  <a:pt x="1735" y="368"/>
                  <a:pt x="1335" y="1"/>
                  <a:pt x="868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925;p34"/>
          <p:cNvSpPr/>
          <p:nvPr/>
        </p:nvSpPr>
        <p:spPr>
          <a:xfrm>
            <a:off x="1801118" y="4770416"/>
            <a:ext cx="100622" cy="105613"/>
          </a:xfrm>
          <a:custGeom>
            <a:avLst/>
            <a:gdLst/>
            <a:ahLst/>
            <a:cxnLst/>
            <a:rect l="l" t="t" r="r" b="b"/>
            <a:pathLst>
              <a:path w="4704" h="4937" extrusionOk="0">
                <a:moveTo>
                  <a:pt x="1" y="0"/>
                </a:moveTo>
                <a:lnTo>
                  <a:pt x="1" y="4937"/>
                </a:lnTo>
                <a:lnTo>
                  <a:pt x="1435" y="4937"/>
                </a:lnTo>
                <a:lnTo>
                  <a:pt x="1435" y="2502"/>
                </a:lnTo>
                <a:cubicBezTo>
                  <a:pt x="1435" y="1835"/>
                  <a:pt x="1568" y="1234"/>
                  <a:pt x="2369" y="1234"/>
                </a:cubicBezTo>
                <a:cubicBezTo>
                  <a:pt x="3136" y="1234"/>
                  <a:pt x="3203" y="1968"/>
                  <a:pt x="3203" y="2535"/>
                </a:cubicBezTo>
                <a:lnTo>
                  <a:pt x="3203" y="4937"/>
                </a:lnTo>
                <a:lnTo>
                  <a:pt x="4704" y="4937"/>
                </a:lnTo>
                <a:lnTo>
                  <a:pt x="4704" y="2235"/>
                </a:lnTo>
                <a:cubicBezTo>
                  <a:pt x="4704" y="901"/>
                  <a:pt x="4404" y="0"/>
                  <a:pt x="2836" y="0"/>
                </a:cubicBezTo>
                <a:cubicBezTo>
                  <a:pt x="2102" y="0"/>
                  <a:pt x="1602" y="267"/>
                  <a:pt x="1402" y="667"/>
                </a:cubicBezTo>
                <a:lnTo>
                  <a:pt x="1368" y="667"/>
                </a:lnTo>
                <a:lnTo>
                  <a:pt x="13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928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92;p23"/>
          <p:cNvSpPr/>
          <p:nvPr/>
        </p:nvSpPr>
        <p:spPr>
          <a:xfrm rot="5400000">
            <a:off x="3673690" y="-326810"/>
            <a:ext cx="5144484" cy="579613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96;p41"/>
          <p:cNvSpPr txBox="1"/>
          <p:nvPr/>
        </p:nvSpPr>
        <p:spPr>
          <a:xfrm>
            <a:off x="3491880" y="1923678"/>
            <a:ext cx="4137397" cy="2901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just"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1500" dirty="0">
                <a:latin typeface="Roboto" panose="020B0604020202020204" charset="0"/>
                <a:ea typeface="Roboto" panose="020B0604020202020204" charset="0"/>
              </a:rPr>
              <a:t>Contingência e cenários</a:t>
            </a:r>
            <a:endParaRPr lang="pt-BR" sz="15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 algn="just">
              <a:buClr>
                <a:srgbClr val="C444C7"/>
              </a:buClr>
              <a:buSzPct val="100000"/>
              <a:buFont typeface="Arial" panose="020B0604020202020204" pitchFamily="34" charset="0"/>
              <a:buChar char="•"/>
            </a:pPr>
            <a:endParaRPr lang="pt-BR" sz="15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 algn="just"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1500" dirty="0">
                <a:latin typeface="Roboto" panose="020B0604020202020204" charset="0"/>
                <a:ea typeface="Roboto" panose="020B0604020202020204" charset="0"/>
              </a:rPr>
              <a:t>Análise de riscos</a:t>
            </a:r>
          </a:p>
          <a:p>
            <a:pPr algn="just">
              <a:buClr>
                <a:srgbClr val="C444C7"/>
              </a:buClr>
              <a:buSzPct val="200000"/>
            </a:pPr>
            <a:endParaRPr lang="pt-BR" sz="15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 algn="just"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1500" dirty="0">
                <a:latin typeface="Roboto" panose="020B0604020202020204" charset="0"/>
                <a:ea typeface="Roboto" panose="020B0604020202020204" charset="0"/>
              </a:rPr>
              <a:t>Concorrência</a:t>
            </a:r>
          </a:p>
          <a:p>
            <a:pPr marL="285750" indent="-285750" algn="just">
              <a:buClr>
                <a:srgbClr val="C444C7"/>
              </a:buClr>
              <a:buSzPct val="100000"/>
              <a:buFont typeface="Arial" panose="020B0604020202020204" pitchFamily="34" charset="0"/>
              <a:buChar char="•"/>
            </a:pPr>
            <a:endParaRPr lang="pt-BR" sz="1500" dirty="0">
              <a:latin typeface="Roboto" panose="020B0604020202020204" charset="0"/>
              <a:ea typeface="Roboto" panose="020B0604020202020204" charset="0"/>
            </a:endParaRPr>
          </a:p>
          <a:p>
            <a:pPr marL="285750" indent="-285750" algn="just"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1500" dirty="0">
                <a:latin typeface="Roboto" panose="020B0604020202020204" charset="0"/>
                <a:ea typeface="Roboto" panose="020B0604020202020204" charset="0"/>
              </a:rPr>
              <a:t>Identificação de oportunidades</a:t>
            </a:r>
          </a:p>
          <a:p>
            <a:pPr marL="285750" indent="-285750" algn="just">
              <a:buClr>
                <a:srgbClr val="C444C7"/>
              </a:buClr>
              <a:buSzPct val="100000"/>
              <a:buFont typeface="Arial" panose="020B0604020202020204" pitchFamily="34" charset="0"/>
              <a:buChar char="•"/>
            </a:pPr>
            <a:endParaRPr lang="pt-BR" sz="1500" dirty="0">
              <a:latin typeface="Roboto" panose="020B0604020202020204" charset="0"/>
              <a:ea typeface="Roboto" panose="020B0604020202020204" charset="0"/>
            </a:endParaRPr>
          </a:p>
          <a:p>
            <a:pPr marL="285750" indent="-285750" algn="just"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1500" dirty="0">
                <a:latin typeface="Roboto" panose="020B0604020202020204" charset="0"/>
                <a:ea typeface="Roboto" panose="020B0604020202020204" charset="0"/>
              </a:rPr>
              <a:t>Gestão e desenvolvimento de talentos</a:t>
            </a:r>
          </a:p>
          <a:p>
            <a:pPr algn="just">
              <a:buClr>
                <a:srgbClr val="C444C7"/>
              </a:buClr>
              <a:buSzPct val="200000"/>
            </a:pPr>
            <a:endParaRPr lang="pt-BR" sz="15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 algn="just"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1500" dirty="0">
                <a:latin typeface="Roboto" panose="020B0604020202020204" charset="0"/>
                <a:ea typeface="Roboto" panose="020B0604020202020204" charset="0"/>
              </a:rPr>
              <a:t>Aprendizagem</a:t>
            </a:r>
          </a:p>
          <a:p>
            <a:pPr marL="285750" indent="-285750" algn="just">
              <a:buClr>
                <a:srgbClr val="C444C7"/>
              </a:buClr>
              <a:buSzPct val="100000"/>
              <a:buFont typeface="Arial" panose="020B0604020202020204" pitchFamily="34" charset="0"/>
              <a:buChar char="•"/>
            </a:pPr>
            <a:endParaRPr lang="pt-BR" sz="15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 algn="just"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1500" dirty="0">
                <a:latin typeface="Roboto" panose="020B0604020202020204" charset="0"/>
                <a:ea typeface="Roboto" panose="020B0604020202020204" charset="0"/>
              </a:rPr>
              <a:t>Modelo de negócio</a:t>
            </a:r>
          </a:p>
          <a:p>
            <a:pPr marL="285750" indent="-285750" algn="just">
              <a:buClr>
                <a:srgbClr val="C444C7"/>
              </a:buClr>
              <a:buSzPct val="100000"/>
              <a:buFont typeface="Arial" panose="020B0604020202020204" pitchFamily="34" charset="0"/>
              <a:buChar char="•"/>
            </a:pPr>
            <a:endParaRPr lang="pt-BR" sz="15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192" name="Google Shape;192;p23"/>
          <p:cNvSpPr/>
          <p:nvPr/>
        </p:nvSpPr>
        <p:spPr>
          <a:xfrm rot="5400000">
            <a:off x="2645533" y="-2359710"/>
            <a:ext cx="720080" cy="68042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3" name="Google Shape;193;p23"/>
          <p:cNvCxnSpPr/>
          <p:nvPr/>
        </p:nvCxnSpPr>
        <p:spPr>
          <a:xfrm rot="5400000">
            <a:off x="135525" y="5531800"/>
            <a:ext cx="1886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23"/>
          <p:cNvCxnSpPr/>
          <p:nvPr/>
        </p:nvCxnSpPr>
        <p:spPr>
          <a:xfrm rot="5400000">
            <a:off x="1529075" y="-388300"/>
            <a:ext cx="1886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Google Shape;196;p23"/>
          <p:cNvSpPr txBox="1">
            <a:spLocks noGrp="1"/>
          </p:cNvSpPr>
          <p:nvPr>
            <p:ph type="ctrTitle"/>
          </p:nvPr>
        </p:nvSpPr>
        <p:spPr>
          <a:xfrm>
            <a:off x="283248" y="1294"/>
            <a:ext cx="7817144" cy="20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sz="2800" b="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Gestão empresarial e seus desafios</a:t>
            </a:r>
          </a:p>
        </p:txBody>
      </p:sp>
    </p:spTree>
    <p:extLst>
      <p:ext uri="{BB962C8B-B14F-4D97-AF65-F5344CB8AC3E}">
        <p14:creationId xmlns:p14="http://schemas.microsoft.com/office/powerpoint/2010/main" val="2154901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92;p23"/>
          <p:cNvSpPr/>
          <p:nvPr/>
        </p:nvSpPr>
        <p:spPr>
          <a:xfrm rot="5400000">
            <a:off x="3673690" y="-326810"/>
            <a:ext cx="5144484" cy="579613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96;p41"/>
          <p:cNvSpPr txBox="1"/>
          <p:nvPr/>
        </p:nvSpPr>
        <p:spPr>
          <a:xfrm>
            <a:off x="3491880" y="1923678"/>
            <a:ext cx="4137397" cy="2901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500" dirty="0">
                <a:latin typeface="Roboto" panose="020B0604020202020204" charset="0"/>
                <a:ea typeface="Roboto" panose="020B0604020202020204" charset="0"/>
              </a:rPr>
              <a:t>Mix de produtos</a:t>
            </a:r>
          </a:p>
          <a:p>
            <a:endParaRPr lang="pt-BR" sz="1500" dirty="0">
              <a:latin typeface="Roboto" panose="020B0604020202020204" charset="0"/>
              <a:ea typeface="Roboto" panose="020B060402020202020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1500" dirty="0">
                <a:latin typeface="Roboto" panose="020B0604020202020204" charset="0"/>
                <a:ea typeface="Roboto" panose="020B0604020202020204" charset="0"/>
              </a:rPr>
              <a:t>Precificação</a:t>
            </a:r>
          </a:p>
          <a:p>
            <a:pPr algn="just">
              <a:buClr>
                <a:srgbClr val="C444C7"/>
              </a:buClr>
              <a:buSzPct val="200000"/>
            </a:pPr>
            <a:endParaRPr lang="pt-BR" sz="15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 algn="just"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1500" dirty="0">
                <a:latin typeface="Roboto" panose="020B0604020202020204" charset="0"/>
                <a:ea typeface="Roboto" panose="020B0604020202020204" charset="0"/>
              </a:rPr>
              <a:t>Gestão da informação</a:t>
            </a:r>
          </a:p>
          <a:p>
            <a:pPr marL="285750" indent="-285750" algn="just">
              <a:buClr>
                <a:srgbClr val="C444C7"/>
              </a:buClr>
              <a:buSzPct val="100000"/>
              <a:buFont typeface="Arial" panose="020B0604020202020204" pitchFamily="34" charset="0"/>
              <a:buChar char="•"/>
            </a:pPr>
            <a:endParaRPr lang="pt-BR" sz="1500" dirty="0">
              <a:latin typeface="Roboto" panose="020B0604020202020204" charset="0"/>
              <a:ea typeface="Roboto" panose="020B0604020202020204" charset="0"/>
            </a:endParaRPr>
          </a:p>
          <a:p>
            <a:pPr marL="285750" indent="-285750" algn="just"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1500" dirty="0">
                <a:latin typeface="Roboto" panose="020B0604020202020204" charset="0"/>
                <a:ea typeface="Roboto" panose="020B0604020202020204" charset="0"/>
              </a:rPr>
              <a:t>BI</a:t>
            </a:r>
          </a:p>
          <a:p>
            <a:pPr algn="just">
              <a:buClr>
                <a:srgbClr val="C444C7"/>
              </a:buClr>
              <a:buSzPct val="100000"/>
            </a:pPr>
            <a:endParaRPr lang="pt-BR" sz="1500" dirty="0">
              <a:latin typeface="Roboto" panose="020B0604020202020204" charset="0"/>
              <a:ea typeface="Roboto" panose="020B0604020202020204" charset="0"/>
            </a:endParaRPr>
          </a:p>
          <a:p>
            <a:pPr marL="285750" indent="-285750" algn="just"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1500" dirty="0">
                <a:latin typeface="Roboto" panose="020B0604020202020204" charset="0"/>
                <a:ea typeface="Roboto" panose="020B0604020202020204" charset="0"/>
              </a:rPr>
              <a:t>Logística e distribuição</a:t>
            </a:r>
          </a:p>
          <a:p>
            <a:pPr algn="just">
              <a:buClr>
                <a:srgbClr val="C444C7"/>
              </a:buClr>
              <a:buSzPct val="200000"/>
            </a:pPr>
            <a:endParaRPr lang="pt-BR" sz="15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 algn="just"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1500" dirty="0">
                <a:latin typeface="Roboto" panose="020B0604020202020204" charset="0"/>
                <a:ea typeface="Roboto" panose="020B0604020202020204" charset="0"/>
              </a:rPr>
              <a:t>Marketing</a:t>
            </a:r>
            <a:endParaRPr lang="pt-BR" sz="15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 algn="just">
              <a:buClr>
                <a:srgbClr val="C444C7"/>
              </a:buClr>
              <a:buSzPct val="100000"/>
              <a:buFont typeface="Arial" panose="020B0604020202020204" pitchFamily="34" charset="0"/>
              <a:buChar char="•"/>
            </a:pPr>
            <a:endParaRPr lang="pt-BR" sz="15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285750" indent="-285750" algn="just"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pt-BR" sz="1500" dirty="0">
                <a:latin typeface="Roboto" panose="020B0604020202020204" charset="0"/>
                <a:ea typeface="Roboto" panose="020B0604020202020204" charset="0"/>
              </a:rPr>
              <a:t>Monitoramento e controle</a:t>
            </a:r>
          </a:p>
          <a:p>
            <a:pPr marL="285750" indent="-285750" algn="just">
              <a:buClr>
                <a:srgbClr val="C444C7"/>
              </a:buClr>
              <a:buSzPct val="100000"/>
              <a:buFont typeface="Arial" panose="020B0604020202020204" pitchFamily="34" charset="0"/>
              <a:buChar char="•"/>
            </a:pPr>
            <a:endParaRPr lang="pt-BR" sz="15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cxnSp>
        <p:nvCxnSpPr>
          <p:cNvPr id="193" name="Google Shape;193;p23"/>
          <p:cNvCxnSpPr/>
          <p:nvPr/>
        </p:nvCxnSpPr>
        <p:spPr>
          <a:xfrm rot="5400000">
            <a:off x="135525" y="5531800"/>
            <a:ext cx="1886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23"/>
          <p:cNvCxnSpPr/>
          <p:nvPr/>
        </p:nvCxnSpPr>
        <p:spPr>
          <a:xfrm rot="5400000">
            <a:off x="1529075" y="-388300"/>
            <a:ext cx="1886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192;p23"/>
          <p:cNvSpPr/>
          <p:nvPr/>
        </p:nvSpPr>
        <p:spPr>
          <a:xfrm rot="5400000">
            <a:off x="2645533" y="-2359710"/>
            <a:ext cx="720080" cy="68042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96;p23"/>
          <p:cNvSpPr txBox="1">
            <a:spLocks noGrp="1"/>
          </p:cNvSpPr>
          <p:nvPr>
            <p:ph type="ctrTitle"/>
          </p:nvPr>
        </p:nvSpPr>
        <p:spPr>
          <a:xfrm>
            <a:off x="283248" y="1294"/>
            <a:ext cx="7817144" cy="20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sz="2800" b="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Gestão empresarial e seus desafios</a:t>
            </a:r>
          </a:p>
        </p:txBody>
      </p:sp>
    </p:spTree>
    <p:extLst>
      <p:ext uri="{BB962C8B-B14F-4D97-AF65-F5344CB8AC3E}">
        <p14:creationId xmlns:p14="http://schemas.microsoft.com/office/powerpoint/2010/main" val="479135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252;p29"/>
          <p:cNvSpPr/>
          <p:nvPr/>
        </p:nvSpPr>
        <p:spPr>
          <a:xfrm rot="10800000">
            <a:off x="8604444" y="-32788"/>
            <a:ext cx="539553" cy="51762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2" name="Picture 4" descr="D:\card-post-pandemic-changes-bring-fresh-challenges-to-delivery-operations-removebg-pre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658" y="263582"/>
            <a:ext cx="8603126" cy="4879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Google Shape;252;p29"/>
          <p:cNvSpPr/>
          <p:nvPr/>
        </p:nvSpPr>
        <p:spPr>
          <a:xfrm rot="10800000">
            <a:off x="2051718" y="-28360"/>
            <a:ext cx="6552727" cy="583885"/>
          </a:xfrm>
          <a:prstGeom prst="rect">
            <a:avLst/>
          </a:prstGeom>
          <a:solidFill>
            <a:srgbClr val="663C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349;p36"/>
          <p:cNvSpPr/>
          <p:nvPr/>
        </p:nvSpPr>
        <p:spPr>
          <a:xfrm>
            <a:off x="4605585" y="2540611"/>
            <a:ext cx="726399" cy="7263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349;p36"/>
          <p:cNvSpPr/>
          <p:nvPr/>
        </p:nvSpPr>
        <p:spPr>
          <a:xfrm>
            <a:off x="3218761" y="2540611"/>
            <a:ext cx="726399" cy="7263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-468560" y="0"/>
            <a:ext cx="2113605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9" name="Google Shape;349;p36"/>
          <p:cNvSpPr/>
          <p:nvPr/>
        </p:nvSpPr>
        <p:spPr>
          <a:xfrm>
            <a:off x="482457" y="2540611"/>
            <a:ext cx="726399" cy="7263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349;p36"/>
          <p:cNvSpPr/>
          <p:nvPr/>
        </p:nvSpPr>
        <p:spPr>
          <a:xfrm>
            <a:off x="1850609" y="2540611"/>
            <a:ext cx="726399" cy="7263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6"/>
          <p:cNvSpPr txBox="1">
            <a:spLocks noGrp="1"/>
          </p:cNvSpPr>
          <p:nvPr>
            <p:ph type="title"/>
          </p:nvPr>
        </p:nvSpPr>
        <p:spPr>
          <a:xfrm>
            <a:off x="323528" y="1131590"/>
            <a:ext cx="5273104" cy="10081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 dirty="0"/>
              <a:t>Novos valores e mentalidades subjacentes estão emergindo durante a crise do COVID-19</a:t>
            </a:r>
            <a:endParaRPr sz="2100" b="0" dirty="0"/>
          </a:p>
        </p:txBody>
      </p:sp>
      <p:sp>
        <p:nvSpPr>
          <p:cNvPr id="368" name="Google Shape;368;p36"/>
          <p:cNvSpPr txBox="1">
            <a:spLocks noGrp="1"/>
          </p:cNvSpPr>
          <p:nvPr>
            <p:ph type="subTitle" idx="2"/>
          </p:nvPr>
        </p:nvSpPr>
        <p:spPr>
          <a:xfrm>
            <a:off x="204640" y="3267010"/>
            <a:ext cx="1271016" cy="7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Prevenção e planejamento</a:t>
            </a:r>
            <a:endParaRPr sz="1100" dirty="0"/>
          </a:p>
        </p:txBody>
      </p:sp>
      <p:cxnSp>
        <p:nvCxnSpPr>
          <p:cNvPr id="31" name="Google Shape;193;p23"/>
          <p:cNvCxnSpPr/>
          <p:nvPr/>
        </p:nvCxnSpPr>
        <p:spPr>
          <a:xfrm rot="5400000">
            <a:off x="-356002" y="5444824"/>
            <a:ext cx="1886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193;p23"/>
          <p:cNvCxnSpPr/>
          <p:nvPr/>
        </p:nvCxnSpPr>
        <p:spPr>
          <a:xfrm rot="5400000">
            <a:off x="-619822" y="-301324"/>
            <a:ext cx="1886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Google Shape;368;p36"/>
          <p:cNvSpPr txBox="1">
            <a:spLocks noGrp="1"/>
          </p:cNvSpPr>
          <p:nvPr>
            <p:ph type="subTitle" idx="2"/>
          </p:nvPr>
        </p:nvSpPr>
        <p:spPr>
          <a:xfrm>
            <a:off x="1443441" y="3267010"/>
            <a:ext cx="1540734" cy="7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(Re)conexões afetivas</a:t>
            </a:r>
            <a:endParaRPr sz="1100" dirty="0"/>
          </a:p>
        </p:txBody>
      </p:sp>
      <p:sp>
        <p:nvSpPr>
          <p:cNvPr id="44" name="Google Shape;368;p36"/>
          <p:cNvSpPr txBox="1">
            <a:spLocks noGrp="1"/>
          </p:cNvSpPr>
          <p:nvPr>
            <p:ph type="subTitle" idx="2"/>
          </p:nvPr>
        </p:nvSpPr>
        <p:spPr>
          <a:xfrm>
            <a:off x="2744568" y="3267010"/>
            <a:ext cx="1674856" cy="7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Consciência ao consumir</a:t>
            </a:r>
            <a:endParaRPr sz="1100" dirty="0"/>
          </a:p>
        </p:txBody>
      </p:sp>
      <p:sp>
        <p:nvSpPr>
          <p:cNvPr id="45" name="Google Shape;368;p36"/>
          <p:cNvSpPr txBox="1">
            <a:spLocks noGrp="1"/>
          </p:cNvSpPr>
          <p:nvPr>
            <p:ph type="subTitle" idx="2"/>
          </p:nvPr>
        </p:nvSpPr>
        <p:spPr>
          <a:xfrm>
            <a:off x="4193288" y="3267010"/>
            <a:ext cx="1530840" cy="7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Planeta e sociedade em primeiro lugar</a:t>
            </a:r>
            <a:endParaRPr sz="1100" dirty="0"/>
          </a:p>
        </p:txBody>
      </p:sp>
      <p:grpSp>
        <p:nvGrpSpPr>
          <p:cNvPr id="53" name="Google Shape;6068;p58"/>
          <p:cNvGrpSpPr/>
          <p:nvPr/>
        </p:nvGrpSpPr>
        <p:grpSpPr>
          <a:xfrm>
            <a:off x="3359527" y="2656316"/>
            <a:ext cx="444866" cy="443818"/>
            <a:chOff x="-62154300" y="3743950"/>
            <a:chExt cx="318200" cy="317450"/>
          </a:xfrm>
          <a:solidFill>
            <a:schemeClr val="tx1"/>
          </a:solidFill>
        </p:grpSpPr>
        <p:sp>
          <p:nvSpPr>
            <p:cNvPr id="54" name="Google Shape;6069;p58"/>
            <p:cNvSpPr/>
            <p:nvPr/>
          </p:nvSpPr>
          <p:spPr>
            <a:xfrm>
              <a:off x="-61992850" y="3743950"/>
              <a:ext cx="63825" cy="69150"/>
            </a:xfrm>
            <a:custGeom>
              <a:avLst/>
              <a:gdLst/>
              <a:ahLst/>
              <a:cxnLst/>
              <a:rect l="l" t="t" r="r" b="b"/>
              <a:pathLst>
                <a:path w="2553" h="2766" extrusionOk="0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070;p58"/>
            <p:cNvSpPr/>
            <p:nvPr/>
          </p:nvSpPr>
          <p:spPr>
            <a:xfrm>
              <a:off x="-62154300" y="3785700"/>
              <a:ext cx="318200" cy="275700"/>
            </a:xfrm>
            <a:custGeom>
              <a:avLst/>
              <a:gdLst/>
              <a:ahLst/>
              <a:cxnLst/>
              <a:rect l="l" t="t" r="r" b="b"/>
              <a:pathLst>
                <a:path w="12728" h="11028" extrusionOk="0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6001;p58"/>
          <p:cNvGrpSpPr/>
          <p:nvPr/>
        </p:nvGrpSpPr>
        <p:grpSpPr>
          <a:xfrm>
            <a:off x="643884" y="2706053"/>
            <a:ext cx="403543" cy="395514"/>
            <a:chOff x="-60988625" y="3740800"/>
            <a:chExt cx="316650" cy="310350"/>
          </a:xfrm>
          <a:solidFill>
            <a:schemeClr val="tx1"/>
          </a:solidFill>
        </p:grpSpPr>
        <p:sp>
          <p:nvSpPr>
            <p:cNvPr id="57" name="Google Shape;6002;p58"/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003;p58"/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004;p58"/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2950;p51"/>
          <p:cNvGrpSpPr/>
          <p:nvPr/>
        </p:nvGrpSpPr>
        <p:grpSpPr>
          <a:xfrm>
            <a:off x="4739525" y="2694929"/>
            <a:ext cx="458518" cy="399632"/>
            <a:chOff x="6000100" y="3076250"/>
            <a:chExt cx="587871" cy="512373"/>
          </a:xfrm>
        </p:grpSpPr>
        <p:sp>
          <p:nvSpPr>
            <p:cNvPr id="61" name="Google Shape;2951;p51"/>
            <p:cNvSpPr/>
            <p:nvPr/>
          </p:nvSpPr>
          <p:spPr>
            <a:xfrm>
              <a:off x="6000100" y="3076250"/>
              <a:ext cx="587871" cy="512373"/>
            </a:xfrm>
            <a:custGeom>
              <a:avLst/>
              <a:gdLst/>
              <a:ahLst/>
              <a:cxnLst/>
              <a:rect l="l" t="t" r="r" b="b"/>
              <a:pathLst>
                <a:path w="101884" h="88838" extrusionOk="0">
                  <a:moveTo>
                    <a:pt x="50272" y="0"/>
                  </a:moveTo>
                  <a:cubicBezTo>
                    <a:pt x="31897" y="0"/>
                    <a:pt x="14791" y="11087"/>
                    <a:pt x="8322" y="29000"/>
                  </a:cubicBezTo>
                  <a:cubicBezTo>
                    <a:pt x="1" y="51995"/>
                    <a:pt x="12332" y="77546"/>
                    <a:pt x="35878" y="86063"/>
                  </a:cubicBezTo>
                  <a:cubicBezTo>
                    <a:pt x="41078" y="87945"/>
                    <a:pt x="46391" y="88838"/>
                    <a:pt x="51602" y="88838"/>
                  </a:cubicBezTo>
                  <a:cubicBezTo>
                    <a:pt x="69970" y="88838"/>
                    <a:pt x="87079" y="77751"/>
                    <a:pt x="93562" y="59838"/>
                  </a:cubicBezTo>
                  <a:cubicBezTo>
                    <a:pt x="101883" y="36843"/>
                    <a:pt x="89534" y="11292"/>
                    <a:pt x="66006" y="2775"/>
                  </a:cubicBezTo>
                  <a:cubicBezTo>
                    <a:pt x="60802" y="893"/>
                    <a:pt x="55486" y="0"/>
                    <a:pt x="50272" y="0"/>
                  </a:cubicBezTo>
                  <a:close/>
                </a:path>
              </a:pathLst>
            </a:custGeom>
            <a:solidFill>
              <a:schemeClr val="accent6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" name="Google Shape;2952;p51"/>
            <p:cNvGrpSpPr/>
            <p:nvPr/>
          </p:nvGrpSpPr>
          <p:grpSpPr>
            <a:xfrm>
              <a:off x="6031360" y="3076713"/>
              <a:ext cx="539107" cy="480965"/>
              <a:chOff x="6031360" y="3076713"/>
              <a:chExt cx="539107" cy="480965"/>
            </a:xfrm>
          </p:grpSpPr>
          <p:sp>
            <p:nvSpPr>
              <p:cNvPr id="63" name="Google Shape;2953;p51"/>
              <p:cNvSpPr/>
              <p:nvPr/>
            </p:nvSpPr>
            <p:spPr>
              <a:xfrm>
                <a:off x="6160232" y="3107767"/>
                <a:ext cx="410235" cy="449911"/>
              </a:xfrm>
              <a:custGeom>
                <a:avLst/>
                <a:gdLst/>
                <a:ahLst/>
                <a:cxnLst/>
                <a:rect l="l" t="t" r="r" b="b"/>
                <a:pathLst>
                  <a:path w="71098" h="78008" extrusionOk="0">
                    <a:moveTo>
                      <a:pt x="36108" y="3531"/>
                    </a:moveTo>
                    <a:lnTo>
                      <a:pt x="36835" y="4631"/>
                    </a:lnTo>
                    <a:cubicBezTo>
                      <a:pt x="36551" y="4826"/>
                      <a:pt x="36268" y="5039"/>
                      <a:pt x="35948" y="5217"/>
                    </a:cubicBezTo>
                    <a:cubicBezTo>
                      <a:pt x="35043" y="5749"/>
                      <a:pt x="34635" y="6459"/>
                      <a:pt x="35132" y="7488"/>
                    </a:cubicBezTo>
                    <a:cubicBezTo>
                      <a:pt x="35486" y="8208"/>
                      <a:pt x="35984" y="8561"/>
                      <a:pt x="36635" y="8561"/>
                    </a:cubicBezTo>
                    <a:cubicBezTo>
                      <a:pt x="36866" y="8561"/>
                      <a:pt x="37116" y="8517"/>
                      <a:pt x="37385" y="8428"/>
                    </a:cubicBezTo>
                    <a:cubicBezTo>
                      <a:pt x="37776" y="8304"/>
                      <a:pt x="38184" y="8198"/>
                      <a:pt x="38752" y="8056"/>
                    </a:cubicBezTo>
                    <a:lnTo>
                      <a:pt x="38752" y="8056"/>
                    </a:lnTo>
                    <a:cubicBezTo>
                      <a:pt x="38412" y="9075"/>
                      <a:pt x="37909" y="9331"/>
                      <a:pt x="37373" y="9331"/>
                    </a:cubicBezTo>
                    <a:cubicBezTo>
                      <a:pt x="36833" y="9331"/>
                      <a:pt x="36258" y="9072"/>
                      <a:pt x="35779" y="9072"/>
                    </a:cubicBezTo>
                    <a:cubicBezTo>
                      <a:pt x="35690" y="9072"/>
                      <a:pt x="35604" y="9081"/>
                      <a:pt x="35522" y="9102"/>
                    </a:cubicBezTo>
                    <a:lnTo>
                      <a:pt x="33162" y="11977"/>
                    </a:lnTo>
                    <a:lnTo>
                      <a:pt x="28585" y="11037"/>
                    </a:lnTo>
                    <a:lnTo>
                      <a:pt x="31832" y="10238"/>
                    </a:lnTo>
                    <a:cubicBezTo>
                      <a:pt x="32825" y="8162"/>
                      <a:pt x="33127" y="7062"/>
                      <a:pt x="32914" y="6228"/>
                    </a:cubicBezTo>
                    <a:lnTo>
                      <a:pt x="36108" y="3531"/>
                    </a:lnTo>
                    <a:close/>
                    <a:moveTo>
                      <a:pt x="38947" y="36232"/>
                    </a:moveTo>
                    <a:lnTo>
                      <a:pt x="38947" y="36232"/>
                    </a:lnTo>
                    <a:cubicBezTo>
                      <a:pt x="40402" y="36374"/>
                      <a:pt x="40561" y="37705"/>
                      <a:pt x="41253" y="38486"/>
                    </a:cubicBezTo>
                    <a:cubicBezTo>
                      <a:pt x="40278" y="40029"/>
                      <a:pt x="42194" y="41076"/>
                      <a:pt x="41963" y="42673"/>
                    </a:cubicBezTo>
                    <a:cubicBezTo>
                      <a:pt x="41786" y="43862"/>
                      <a:pt x="42833" y="45264"/>
                      <a:pt x="43241" y="46648"/>
                    </a:cubicBezTo>
                    <a:cubicBezTo>
                      <a:pt x="43560" y="47641"/>
                      <a:pt x="43507" y="48741"/>
                      <a:pt x="43046" y="49699"/>
                    </a:cubicBezTo>
                    <a:lnTo>
                      <a:pt x="40473" y="45760"/>
                    </a:lnTo>
                    <a:cubicBezTo>
                      <a:pt x="41449" y="42726"/>
                      <a:pt x="39160" y="39728"/>
                      <a:pt x="38947" y="36232"/>
                    </a:cubicBezTo>
                    <a:close/>
                    <a:moveTo>
                      <a:pt x="36430" y="1"/>
                    </a:moveTo>
                    <a:cubicBezTo>
                      <a:pt x="35873" y="1"/>
                      <a:pt x="35316" y="87"/>
                      <a:pt x="34759" y="284"/>
                    </a:cubicBezTo>
                    <a:cubicBezTo>
                      <a:pt x="33659" y="657"/>
                      <a:pt x="32346" y="870"/>
                      <a:pt x="31885" y="2005"/>
                    </a:cubicBezTo>
                    <a:cubicBezTo>
                      <a:pt x="31264" y="3567"/>
                      <a:pt x="29809" y="3549"/>
                      <a:pt x="28656" y="3992"/>
                    </a:cubicBezTo>
                    <a:cubicBezTo>
                      <a:pt x="26331" y="4826"/>
                      <a:pt x="26012" y="5465"/>
                      <a:pt x="27006" y="7683"/>
                    </a:cubicBezTo>
                    <a:lnTo>
                      <a:pt x="29791" y="7736"/>
                    </a:lnTo>
                    <a:lnTo>
                      <a:pt x="29046" y="10327"/>
                    </a:lnTo>
                    <a:lnTo>
                      <a:pt x="28425" y="7736"/>
                    </a:lnTo>
                    <a:lnTo>
                      <a:pt x="26633" y="11143"/>
                    </a:lnTo>
                    <a:cubicBezTo>
                      <a:pt x="25746" y="11374"/>
                      <a:pt x="24734" y="11391"/>
                      <a:pt x="24113" y="11870"/>
                    </a:cubicBezTo>
                    <a:cubicBezTo>
                      <a:pt x="22960" y="12775"/>
                      <a:pt x="21328" y="12509"/>
                      <a:pt x="20352" y="13680"/>
                    </a:cubicBezTo>
                    <a:lnTo>
                      <a:pt x="19695" y="12900"/>
                    </a:lnTo>
                    <a:lnTo>
                      <a:pt x="18808" y="14106"/>
                    </a:lnTo>
                    <a:cubicBezTo>
                      <a:pt x="18523" y="13971"/>
                      <a:pt x="18518" y="13452"/>
                      <a:pt x="18160" y="13452"/>
                    </a:cubicBezTo>
                    <a:cubicBezTo>
                      <a:pt x="18049" y="13452"/>
                      <a:pt x="17905" y="13501"/>
                      <a:pt x="17708" y="13627"/>
                    </a:cubicBezTo>
                    <a:lnTo>
                      <a:pt x="18560" y="17193"/>
                    </a:lnTo>
                    <a:cubicBezTo>
                      <a:pt x="17972" y="17718"/>
                      <a:pt x="17385" y="18062"/>
                      <a:pt x="16823" y="18062"/>
                    </a:cubicBezTo>
                    <a:cubicBezTo>
                      <a:pt x="16435" y="18062"/>
                      <a:pt x="16059" y="17897"/>
                      <a:pt x="15703" y="17513"/>
                    </a:cubicBezTo>
                    <a:cubicBezTo>
                      <a:pt x="14869" y="16626"/>
                      <a:pt x="13929" y="16750"/>
                      <a:pt x="13112" y="16643"/>
                    </a:cubicBezTo>
                    <a:lnTo>
                      <a:pt x="11196" y="21381"/>
                    </a:lnTo>
                    <a:cubicBezTo>
                      <a:pt x="11922" y="22616"/>
                      <a:pt x="12753" y="22986"/>
                      <a:pt x="13632" y="22986"/>
                    </a:cubicBezTo>
                    <a:cubicBezTo>
                      <a:pt x="14835" y="22986"/>
                      <a:pt x="16130" y="22292"/>
                      <a:pt x="17371" y="22179"/>
                    </a:cubicBezTo>
                    <a:lnTo>
                      <a:pt x="17868" y="20618"/>
                    </a:lnTo>
                    <a:cubicBezTo>
                      <a:pt x="19961" y="20600"/>
                      <a:pt x="19961" y="20600"/>
                      <a:pt x="21594" y="18879"/>
                    </a:cubicBezTo>
                    <a:lnTo>
                      <a:pt x="22587" y="19784"/>
                    </a:lnTo>
                    <a:lnTo>
                      <a:pt x="24646" y="19181"/>
                    </a:lnTo>
                    <a:lnTo>
                      <a:pt x="28762" y="24788"/>
                    </a:lnTo>
                    <a:lnTo>
                      <a:pt x="24930" y="23971"/>
                    </a:lnTo>
                    <a:lnTo>
                      <a:pt x="24930" y="23971"/>
                    </a:lnTo>
                    <a:lnTo>
                      <a:pt x="26544" y="25746"/>
                    </a:lnTo>
                    <a:cubicBezTo>
                      <a:pt x="28177" y="25604"/>
                      <a:pt x="29507" y="24930"/>
                      <a:pt x="30182" y="23209"/>
                    </a:cubicBezTo>
                    <a:cubicBezTo>
                      <a:pt x="29738" y="22747"/>
                      <a:pt x="29365" y="22321"/>
                      <a:pt x="28957" y="21949"/>
                    </a:cubicBezTo>
                    <a:cubicBezTo>
                      <a:pt x="28017" y="21150"/>
                      <a:pt x="27165" y="20352"/>
                      <a:pt x="27502" y="18400"/>
                    </a:cubicBezTo>
                    <a:lnTo>
                      <a:pt x="27502" y="18400"/>
                    </a:lnTo>
                    <a:cubicBezTo>
                      <a:pt x="28336" y="19678"/>
                      <a:pt x="28709" y="20902"/>
                      <a:pt x="29472" y="21239"/>
                    </a:cubicBezTo>
                    <a:cubicBezTo>
                      <a:pt x="30678" y="21771"/>
                      <a:pt x="30785" y="22641"/>
                      <a:pt x="30927" y="23617"/>
                    </a:cubicBezTo>
                    <a:cubicBezTo>
                      <a:pt x="31016" y="24255"/>
                      <a:pt x="30874" y="24965"/>
                      <a:pt x="31087" y="25551"/>
                    </a:cubicBezTo>
                    <a:cubicBezTo>
                      <a:pt x="31282" y="26083"/>
                      <a:pt x="31832" y="26473"/>
                      <a:pt x="32187" y="26952"/>
                    </a:cubicBezTo>
                    <a:cubicBezTo>
                      <a:pt x="32275" y="27077"/>
                      <a:pt x="32329" y="27236"/>
                      <a:pt x="32329" y="27396"/>
                    </a:cubicBezTo>
                    <a:lnTo>
                      <a:pt x="34369" y="26225"/>
                    </a:lnTo>
                    <a:cubicBezTo>
                      <a:pt x="33860" y="25322"/>
                      <a:pt x="33670" y="24632"/>
                      <a:pt x="34867" y="24632"/>
                    </a:cubicBezTo>
                    <a:cubicBezTo>
                      <a:pt x="34964" y="24632"/>
                      <a:pt x="35070" y="24636"/>
                      <a:pt x="35185" y="24646"/>
                    </a:cubicBezTo>
                    <a:cubicBezTo>
                      <a:pt x="35416" y="25462"/>
                      <a:pt x="35718" y="26189"/>
                      <a:pt x="35753" y="26917"/>
                    </a:cubicBezTo>
                    <a:cubicBezTo>
                      <a:pt x="35859" y="28390"/>
                      <a:pt x="37013" y="29011"/>
                      <a:pt x="38024" y="29224"/>
                    </a:cubicBezTo>
                    <a:cubicBezTo>
                      <a:pt x="38126" y="29247"/>
                      <a:pt x="38227" y="29254"/>
                      <a:pt x="38330" y="29254"/>
                    </a:cubicBezTo>
                    <a:cubicBezTo>
                      <a:pt x="38476" y="29254"/>
                      <a:pt x="38623" y="29240"/>
                      <a:pt x="38773" y="29240"/>
                    </a:cubicBezTo>
                    <a:cubicBezTo>
                      <a:pt x="39073" y="29240"/>
                      <a:pt x="39384" y="29296"/>
                      <a:pt x="39710" y="29632"/>
                    </a:cubicBezTo>
                    <a:cubicBezTo>
                      <a:pt x="39812" y="29734"/>
                      <a:pt x="39986" y="29769"/>
                      <a:pt x="40202" y="29769"/>
                    </a:cubicBezTo>
                    <a:cubicBezTo>
                      <a:pt x="40620" y="29769"/>
                      <a:pt x="41193" y="29637"/>
                      <a:pt x="41697" y="29614"/>
                    </a:cubicBezTo>
                    <a:lnTo>
                      <a:pt x="41697" y="29614"/>
                    </a:lnTo>
                    <a:cubicBezTo>
                      <a:pt x="41182" y="31175"/>
                      <a:pt x="41608" y="32825"/>
                      <a:pt x="39657" y="33517"/>
                    </a:cubicBezTo>
                    <a:cubicBezTo>
                      <a:pt x="37368" y="32683"/>
                      <a:pt x="34369" y="33198"/>
                      <a:pt x="32488" y="30608"/>
                    </a:cubicBezTo>
                    <a:cubicBezTo>
                      <a:pt x="32240" y="30253"/>
                      <a:pt x="31388" y="30306"/>
                      <a:pt x="30820" y="30217"/>
                    </a:cubicBezTo>
                    <a:cubicBezTo>
                      <a:pt x="30607" y="30217"/>
                      <a:pt x="30395" y="30270"/>
                      <a:pt x="30182" y="30324"/>
                    </a:cubicBezTo>
                    <a:lnTo>
                      <a:pt x="29507" y="32151"/>
                    </a:lnTo>
                    <a:cubicBezTo>
                      <a:pt x="27875" y="31246"/>
                      <a:pt x="26686" y="29969"/>
                      <a:pt x="25373" y="29259"/>
                    </a:cubicBezTo>
                    <a:cubicBezTo>
                      <a:pt x="23918" y="28496"/>
                      <a:pt x="23794" y="27431"/>
                      <a:pt x="23794" y="26456"/>
                    </a:cubicBezTo>
                    <a:cubicBezTo>
                      <a:pt x="23808" y="24745"/>
                      <a:pt x="23906" y="24354"/>
                      <a:pt x="23055" y="24354"/>
                    </a:cubicBezTo>
                    <a:cubicBezTo>
                      <a:pt x="22802" y="24354"/>
                      <a:pt x="22466" y="24388"/>
                      <a:pt x="22020" y="24433"/>
                    </a:cubicBezTo>
                    <a:cubicBezTo>
                      <a:pt x="21712" y="24458"/>
                      <a:pt x="21377" y="24558"/>
                      <a:pt x="21074" y="24558"/>
                    </a:cubicBezTo>
                    <a:cubicBezTo>
                      <a:pt x="20958" y="24558"/>
                      <a:pt x="20846" y="24543"/>
                      <a:pt x="20742" y="24504"/>
                    </a:cubicBezTo>
                    <a:cubicBezTo>
                      <a:pt x="20157" y="24291"/>
                      <a:pt x="19678" y="23670"/>
                      <a:pt x="19092" y="23546"/>
                    </a:cubicBezTo>
                    <a:cubicBezTo>
                      <a:pt x="19019" y="23530"/>
                      <a:pt x="18944" y="23524"/>
                      <a:pt x="18868" y="23524"/>
                    </a:cubicBezTo>
                    <a:cubicBezTo>
                      <a:pt x="18388" y="23524"/>
                      <a:pt x="17849" y="23788"/>
                      <a:pt x="17363" y="23788"/>
                    </a:cubicBezTo>
                    <a:cubicBezTo>
                      <a:pt x="17305" y="23788"/>
                      <a:pt x="17249" y="23784"/>
                      <a:pt x="17193" y="23776"/>
                    </a:cubicBezTo>
                    <a:cubicBezTo>
                      <a:pt x="17025" y="23751"/>
                      <a:pt x="16855" y="23741"/>
                      <a:pt x="16686" y="23741"/>
                    </a:cubicBezTo>
                    <a:cubicBezTo>
                      <a:pt x="15885" y="23741"/>
                      <a:pt x="15077" y="23971"/>
                      <a:pt x="14280" y="23971"/>
                    </a:cubicBezTo>
                    <a:cubicBezTo>
                      <a:pt x="13809" y="23971"/>
                      <a:pt x="13342" y="23890"/>
                      <a:pt x="12882" y="23634"/>
                    </a:cubicBezTo>
                    <a:cubicBezTo>
                      <a:pt x="12688" y="23891"/>
                      <a:pt x="12389" y="23939"/>
                      <a:pt x="12067" y="23939"/>
                    </a:cubicBezTo>
                    <a:cubicBezTo>
                      <a:pt x="11878" y="23939"/>
                      <a:pt x="11682" y="23923"/>
                      <a:pt x="11494" y="23923"/>
                    </a:cubicBezTo>
                    <a:cubicBezTo>
                      <a:pt x="11005" y="23923"/>
                      <a:pt x="10573" y="24032"/>
                      <a:pt x="10486" y="24823"/>
                    </a:cubicBezTo>
                    <a:cubicBezTo>
                      <a:pt x="8943" y="25125"/>
                      <a:pt x="8925" y="26935"/>
                      <a:pt x="7594" y="27644"/>
                    </a:cubicBezTo>
                    <a:cubicBezTo>
                      <a:pt x="6636" y="28159"/>
                      <a:pt x="5270" y="28461"/>
                      <a:pt x="4720" y="29365"/>
                    </a:cubicBezTo>
                    <a:cubicBezTo>
                      <a:pt x="3992" y="30554"/>
                      <a:pt x="2733" y="30874"/>
                      <a:pt x="1899" y="31779"/>
                    </a:cubicBezTo>
                    <a:cubicBezTo>
                      <a:pt x="1420" y="32311"/>
                      <a:pt x="1100" y="33021"/>
                      <a:pt x="692" y="33695"/>
                    </a:cubicBezTo>
                    <a:lnTo>
                      <a:pt x="2058" y="34529"/>
                    </a:lnTo>
                    <a:lnTo>
                      <a:pt x="0" y="40331"/>
                    </a:lnTo>
                    <a:cubicBezTo>
                      <a:pt x="568" y="41839"/>
                      <a:pt x="1828" y="42460"/>
                      <a:pt x="1579" y="43844"/>
                    </a:cubicBezTo>
                    <a:cubicBezTo>
                      <a:pt x="1526" y="44093"/>
                      <a:pt x="4542" y="47659"/>
                      <a:pt x="4720" y="47677"/>
                    </a:cubicBezTo>
                    <a:cubicBezTo>
                      <a:pt x="6407" y="47823"/>
                      <a:pt x="7973" y="48589"/>
                      <a:pt x="9698" y="48589"/>
                    </a:cubicBezTo>
                    <a:cubicBezTo>
                      <a:pt x="10059" y="48589"/>
                      <a:pt x="10428" y="48555"/>
                      <a:pt x="10806" y="48475"/>
                    </a:cubicBezTo>
                    <a:cubicBezTo>
                      <a:pt x="10987" y="48438"/>
                      <a:pt x="11194" y="48420"/>
                      <a:pt x="11413" y="48420"/>
                    </a:cubicBezTo>
                    <a:cubicBezTo>
                      <a:pt x="12352" y="48420"/>
                      <a:pt x="13516" y="48748"/>
                      <a:pt x="13875" y="49309"/>
                    </a:cubicBezTo>
                    <a:cubicBezTo>
                      <a:pt x="14692" y="50587"/>
                      <a:pt x="15916" y="50622"/>
                      <a:pt x="17140" y="51048"/>
                    </a:cubicBezTo>
                    <a:lnTo>
                      <a:pt x="16076" y="56140"/>
                    </a:lnTo>
                    <a:cubicBezTo>
                      <a:pt x="17477" y="57542"/>
                      <a:pt x="16874" y="59405"/>
                      <a:pt x="17513" y="60896"/>
                    </a:cubicBezTo>
                    <a:cubicBezTo>
                      <a:pt x="17939" y="61907"/>
                      <a:pt x="17566" y="62439"/>
                      <a:pt x="17105" y="63291"/>
                    </a:cubicBezTo>
                    <a:cubicBezTo>
                      <a:pt x="16484" y="64409"/>
                      <a:pt x="14922" y="65544"/>
                      <a:pt x="15526" y="66751"/>
                    </a:cubicBezTo>
                    <a:cubicBezTo>
                      <a:pt x="16359" y="68454"/>
                      <a:pt x="16218" y="70264"/>
                      <a:pt x="16218" y="71879"/>
                    </a:cubicBezTo>
                    <a:cubicBezTo>
                      <a:pt x="16218" y="73795"/>
                      <a:pt x="17726" y="75427"/>
                      <a:pt x="16697" y="77361"/>
                    </a:cubicBezTo>
                    <a:cubicBezTo>
                      <a:pt x="17566" y="77539"/>
                      <a:pt x="18134" y="77610"/>
                      <a:pt x="18684" y="77787"/>
                    </a:cubicBezTo>
                    <a:cubicBezTo>
                      <a:pt x="19160" y="77941"/>
                      <a:pt x="19615" y="78007"/>
                      <a:pt x="20054" y="78007"/>
                    </a:cubicBezTo>
                    <a:cubicBezTo>
                      <a:pt x="21942" y="78007"/>
                      <a:pt x="23543" y="76798"/>
                      <a:pt x="25284" y="76208"/>
                    </a:cubicBezTo>
                    <a:cubicBezTo>
                      <a:pt x="25497" y="74416"/>
                      <a:pt x="27183" y="74310"/>
                      <a:pt x="28336" y="73671"/>
                    </a:cubicBezTo>
                    <a:cubicBezTo>
                      <a:pt x="29472" y="73032"/>
                      <a:pt x="29064" y="71826"/>
                      <a:pt x="29436" y="71240"/>
                    </a:cubicBezTo>
                    <a:cubicBezTo>
                      <a:pt x="30359" y="70814"/>
                      <a:pt x="31051" y="70495"/>
                      <a:pt x="31761" y="70175"/>
                    </a:cubicBezTo>
                    <a:cubicBezTo>
                      <a:pt x="32701" y="69750"/>
                      <a:pt x="34032" y="69998"/>
                      <a:pt x="34351" y="68472"/>
                    </a:cubicBezTo>
                    <a:cubicBezTo>
                      <a:pt x="34564" y="67407"/>
                      <a:pt x="35593" y="66680"/>
                      <a:pt x="35682" y="65456"/>
                    </a:cubicBezTo>
                    <a:cubicBezTo>
                      <a:pt x="35789" y="64196"/>
                      <a:pt x="36179" y="62972"/>
                      <a:pt x="36427" y="61783"/>
                    </a:cubicBezTo>
                    <a:cubicBezTo>
                      <a:pt x="38255" y="60576"/>
                      <a:pt x="39869" y="58979"/>
                      <a:pt x="41786" y="58376"/>
                    </a:cubicBezTo>
                    <a:cubicBezTo>
                      <a:pt x="44997" y="57365"/>
                      <a:pt x="46843" y="55306"/>
                      <a:pt x="48156" y="52432"/>
                    </a:cubicBezTo>
                    <a:cubicBezTo>
                      <a:pt x="47847" y="52304"/>
                      <a:pt x="47534" y="52259"/>
                      <a:pt x="47221" y="52259"/>
                    </a:cubicBezTo>
                    <a:cubicBezTo>
                      <a:pt x="46487" y="52259"/>
                      <a:pt x="45750" y="52505"/>
                      <a:pt x="45050" y="52505"/>
                    </a:cubicBezTo>
                    <a:cubicBezTo>
                      <a:pt x="44519" y="52505"/>
                      <a:pt x="44011" y="52363"/>
                      <a:pt x="43542" y="51864"/>
                    </a:cubicBezTo>
                    <a:cubicBezTo>
                      <a:pt x="44838" y="50108"/>
                      <a:pt x="44909" y="50037"/>
                      <a:pt x="46293" y="49859"/>
                    </a:cubicBezTo>
                    <a:cubicBezTo>
                      <a:pt x="49646" y="49451"/>
                      <a:pt x="52822" y="48599"/>
                      <a:pt x="55395" y="46222"/>
                    </a:cubicBezTo>
                    <a:cubicBezTo>
                      <a:pt x="55484" y="45760"/>
                      <a:pt x="55697" y="45281"/>
                      <a:pt x="55643" y="44838"/>
                    </a:cubicBezTo>
                    <a:cubicBezTo>
                      <a:pt x="55519" y="44022"/>
                      <a:pt x="55359" y="43205"/>
                      <a:pt x="55164" y="42389"/>
                    </a:cubicBezTo>
                    <a:lnTo>
                      <a:pt x="54224" y="42886"/>
                    </a:lnTo>
                    <a:lnTo>
                      <a:pt x="53887" y="41254"/>
                    </a:lnTo>
                    <a:lnTo>
                      <a:pt x="53017" y="42655"/>
                    </a:lnTo>
                    <a:cubicBezTo>
                      <a:pt x="51775" y="40810"/>
                      <a:pt x="49327" y="39763"/>
                      <a:pt x="49735" y="36906"/>
                    </a:cubicBezTo>
                    <a:lnTo>
                      <a:pt x="49735" y="36906"/>
                    </a:lnTo>
                    <a:cubicBezTo>
                      <a:pt x="51738" y="37643"/>
                      <a:pt x="51709" y="40841"/>
                      <a:pt x="54224" y="40841"/>
                    </a:cubicBezTo>
                    <a:cubicBezTo>
                      <a:pt x="54315" y="40841"/>
                      <a:pt x="54410" y="40836"/>
                      <a:pt x="54508" y="40828"/>
                    </a:cubicBezTo>
                    <a:cubicBezTo>
                      <a:pt x="55927" y="42620"/>
                      <a:pt x="57968" y="43134"/>
                      <a:pt x="59831" y="43365"/>
                    </a:cubicBezTo>
                    <a:lnTo>
                      <a:pt x="61091" y="47286"/>
                    </a:lnTo>
                    <a:lnTo>
                      <a:pt x="62244" y="46683"/>
                    </a:lnTo>
                    <a:lnTo>
                      <a:pt x="61215" y="57010"/>
                    </a:lnTo>
                    <a:cubicBezTo>
                      <a:pt x="61641" y="57382"/>
                      <a:pt x="62102" y="57613"/>
                      <a:pt x="62208" y="57950"/>
                    </a:cubicBezTo>
                    <a:cubicBezTo>
                      <a:pt x="62350" y="58411"/>
                      <a:pt x="62226" y="58944"/>
                      <a:pt x="62226" y="59547"/>
                    </a:cubicBezTo>
                    <a:cubicBezTo>
                      <a:pt x="64054" y="58323"/>
                      <a:pt x="61783" y="56531"/>
                      <a:pt x="63397" y="55164"/>
                    </a:cubicBezTo>
                    <a:cubicBezTo>
                      <a:pt x="64338" y="54348"/>
                      <a:pt x="63894" y="52503"/>
                      <a:pt x="65420" y="51421"/>
                    </a:cubicBezTo>
                    <a:cubicBezTo>
                      <a:pt x="66236" y="50835"/>
                      <a:pt x="66627" y="49575"/>
                      <a:pt x="67407" y="48670"/>
                    </a:cubicBezTo>
                    <a:cubicBezTo>
                      <a:pt x="71098" y="31370"/>
                      <a:pt x="63805" y="13556"/>
                      <a:pt x="49451" y="3265"/>
                    </a:cubicBezTo>
                    <a:lnTo>
                      <a:pt x="47836" y="4223"/>
                    </a:lnTo>
                    <a:lnTo>
                      <a:pt x="47286" y="3425"/>
                    </a:lnTo>
                    <a:lnTo>
                      <a:pt x="45068" y="5465"/>
                    </a:lnTo>
                    <a:lnTo>
                      <a:pt x="44802" y="2963"/>
                    </a:lnTo>
                    <a:cubicBezTo>
                      <a:pt x="44483" y="4383"/>
                      <a:pt x="44412" y="5554"/>
                      <a:pt x="43383" y="6193"/>
                    </a:cubicBezTo>
                    <a:lnTo>
                      <a:pt x="41094" y="4844"/>
                    </a:lnTo>
                    <a:lnTo>
                      <a:pt x="41253" y="4702"/>
                    </a:lnTo>
                    <a:lnTo>
                      <a:pt x="43436" y="4525"/>
                    </a:lnTo>
                    <a:cubicBezTo>
                      <a:pt x="43312" y="3975"/>
                      <a:pt x="43329" y="3673"/>
                      <a:pt x="43205" y="3567"/>
                    </a:cubicBezTo>
                    <a:cubicBezTo>
                      <a:pt x="41857" y="2502"/>
                      <a:pt x="40153" y="1934"/>
                      <a:pt x="38929" y="657"/>
                    </a:cubicBezTo>
                    <a:cubicBezTo>
                      <a:pt x="38787" y="497"/>
                      <a:pt x="38592" y="390"/>
                      <a:pt x="38379" y="319"/>
                    </a:cubicBezTo>
                    <a:cubicBezTo>
                      <a:pt x="37729" y="119"/>
                      <a:pt x="37080" y="1"/>
                      <a:pt x="36430" y="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2954;p51"/>
              <p:cNvSpPr/>
              <p:nvPr/>
            </p:nvSpPr>
            <p:spPr>
              <a:xfrm>
                <a:off x="6031360" y="3319580"/>
                <a:ext cx="62149" cy="151155"/>
              </a:xfrm>
              <a:custGeom>
                <a:avLst/>
                <a:gdLst/>
                <a:ahLst/>
                <a:cxnLst/>
                <a:rect l="l" t="t" r="r" b="b"/>
                <a:pathLst>
                  <a:path w="10771" h="26208" extrusionOk="0">
                    <a:moveTo>
                      <a:pt x="266" y="1"/>
                    </a:moveTo>
                    <a:lnTo>
                      <a:pt x="266" y="1"/>
                    </a:lnTo>
                    <a:cubicBezTo>
                      <a:pt x="0" y="9316"/>
                      <a:pt x="2679" y="18489"/>
                      <a:pt x="7914" y="26208"/>
                    </a:cubicBezTo>
                    <a:lnTo>
                      <a:pt x="9014" y="25995"/>
                    </a:lnTo>
                    <a:cubicBezTo>
                      <a:pt x="9954" y="24078"/>
                      <a:pt x="9617" y="22073"/>
                      <a:pt x="9475" y="20068"/>
                    </a:cubicBezTo>
                    <a:cubicBezTo>
                      <a:pt x="9422" y="19412"/>
                      <a:pt x="9120" y="18347"/>
                      <a:pt x="9386" y="18188"/>
                    </a:cubicBezTo>
                    <a:cubicBezTo>
                      <a:pt x="10753" y="17336"/>
                      <a:pt x="10274" y="15881"/>
                      <a:pt x="10770" y="14834"/>
                    </a:cubicBezTo>
                    <a:cubicBezTo>
                      <a:pt x="9777" y="13415"/>
                      <a:pt x="8890" y="12137"/>
                      <a:pt x="7328" y="11161"/>
                    </a:cubicBezTo>
                    <a:cubicBezTo>
                      <a:pt x="5270" y="9901"/>
                      <a:pt x="3194" y="8216"/>
                      <a:pt x="3247" y="5235"/>
                    </a:cubicBezTo>
                    <a:cubicBezTo>
                      <a:pt x="3265" y="4649"/>
                      <a:pt x="2999" y="3709"/>
                      <a:pt x="2591" y="3514"/>
                    </a:cubicBezTo>
                    <a:cubicBezTo>
                      <a:pt x="1295" y="2893"/>
                      <a:pt x="479" y="1562"/>
                      <a:pt x="408" y="604"/>
                    </a:cubicBezTo>
                    <a:cubicBezTo>
                      <a:pt x="373" y="391"/>
                      <a:pt x="337" y="196"/>
                      <a:pt x="266" y="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2955;p51"/>
              <p:cNvSpPr/>
              <p:nvPr/>
            </p:nvSpPr>
            <p:spPr>
              <a:xfrm>
                <a:off x="6189159" y="3076713"/>
                <a:ext cx="117131" cy="35868"/>
              </a:xfrm>
              <a:custGeom>
                <a:avLst/>
                <a:gdLst/>
                <a:ahLst/>
                <a:cxnLst/>
                <a:rect l="l" t="t" r="r" b="b"/>
                <a:pathLst>
                  <a:path w="20300" h="6219" extrusionOk="0">
                    <a:moveTo>
                      <a:pt x="17629" y="0"/>
                    </a:moveTo>
                    <a:cubicBezTo>
                      <a:pt x="12187" y="0"/>
                      <a:pt x="6775" y="976"/>
                      <a:pt x="1651" y="2882"/>
                    </a:cubicBezTo>
                    <a:cubicBezTo>
                      <a:pt x="1207" y="3344"/>
                      <a:pt x="764" y="3823"/>
                      <a:pt x="302" y="4266"/>
                    </a:cubicBezTo>
                    <a:cubicBezTo>
                      <a:pt x="1" y="4568"/>
                      <a:pt x="231" y="5402"/>
                      <a:pt x="214" y="6218"/>
                    </a:cubicBezTo>
                    <a:cubicBezTo>
                      <a:pt x="1402" y="5473"/>
                      <a:pt x="2201" y="4834"/>
                      <a:pt x="3141" y="4408"/>
                    </a:cubicBezTo>
                    <a:cubicBezTo>
                      <a:pt x="5525" y="3347"/>
                      <a:pt x="8003" y="2632"/>
                      <a:pt x="10607" y="2632"/>
                    </a:cubicBezTo>
                    <a:cubicBezTo>
                      <a:pt x="11182" y="2632"/>
                      <a:pt x="11763" y="2666"/>
                      <a:pt x="12350" y="2740"/>
                    </a:cubicBezTo>
                    <a:cubicBezTo>
                      <a:pt x="12586" y="2362"/>
                      <a:pt x="12876" y="2257"/>
                      <a:pt x="13186" y="2257"/>
                    </a:cubicBezTo>
                    <a:cubicBezTo>
                      <a:pt x="13571" y="2257"/>
                      <a:pt x="13986" y="2419"/>
                      <a:pt x="14364" y="2419"/>
                    </a:cubicBezTo>
                    <a:cubicBezTo>
                      <a:pt x="14550" y="2419"/>
                      <a:pt x="14727" y="2379"/>
                      <a:pt x="14887" y="2261"/>
                    </a:cubicBezTo>
                    <a:cubicBezTo>
                      <a:pt x="16502" y="1072"/>
                      <a:pt x="18472" y="718"/>
                      <a:pt x="20299" y="79"/>
                    </a:cubicBezTo>
                    <a:cubicBezTo>
                      <a:pt x="19409" y="26"/>
                      <a:pt x="18519" y="0"/>
                      <a:pt x="1762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2956;p51"/>
              <p:cNvSpPr/>
              <p:nvPr/>
            </p:nvSpPr>
            <p:spPr>
              <a:xfrm>
                <a:off x="6350006" y="3503923"/>
                <a:ext cx="45156" cy="42581"/>
              </a:xfrm>
              <a:custGeom>
                <a:avLst/>
                <a:gdLst/>
                <a:ahLst/>
                <a:cxnLst/>
                <a:rect l="l" t="t" r="r" b="b"/>
                <a:pathLst>
                  <a:path w="7826" h="7383" extrusionOk="0">
                    <a:moveTo>
                      <a:pt x="7648" y="1"/>
                    </a:moveTo>
                    <a:lnTo>
                      <a:pt x="7648" y="1"/>
                    </a:lnTo>
                    <a:cubicBezTo>
                      <a:pt x="6488" y="417"/>
                      <a:pt x="5728" y="1543"/>
                      <a:pt x="4541" y="1543"/>
                    </a:cubicBezTo>
                    <a:cubicBezTo>
                      <a:pt x="4311" y="1543"/>
                      <a:pt x="4065" y="1501"/>
                      <a:pt x="3797" y="1403"/>
                    </a:cubicBezTo>
                    <a:cubicBezTo>
                      <a:pt x="3766" y="1397"/>
                      <a:pt x="3735" y="1395"/>
                      <a:pt x="3704" y="1395"/>
                    </a:cubicBezTo>
                    <a:cubicBezTo>
                      <a:pt x="3523" y="1395"/>
                      <a:pt x="3348" y="1482"/>
                      <a:pt x="3212" y="1633"/>
                    </a:cubicBezTo>
                    <a:cubicBezTo>
                      <a:pt x="2520" y="3567"/>
                      <a:pt x="142" y="4490"/>
                      <a:pt x="0" y="7045"/>
                    </a:cubicBezTo>
                    <a:lnTo>
                      <a:pt x="1633" y="7382"/>
                    </a:lnTo>
                    <a:cubicBezTo>
                      <a:pt x="2662" y="6353"/>
                      <a:pt x="3655" y="5306"/>
                      <a:pt x="4844" y="4419"/>
                    </a:cubicBezTo>
                    <a:cubicBezTo>
                      <a:pt x="6211" y="3390"/>
                      <a:pt x="7825" y="2219"/>
                      <a:pt x="7648" y="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957;p51"/>
              <p:cNvSpPr/>
              <p:nvPr/>
            </p:nvSpPr>
            <p:spPr>
              <a:xfrm>
                <a:off x="6262180" y="3141947"/>
                <a:ext cx="28469" cy="38688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6708" extrusionOk="0">
                    <a:moveTo>
                      <a:pt x="2094" y="0"/>
                    </a:moveTo>
                    <a:lnTo>
                      <a:pt x="2094" y="0"/>
                    </a:lnTo>
                    <a:cubicBezTo>
                      <a:pt x="0" y="1420"/>
                      <a:pt x="3052" y="2467"/>
                      <a:pt x="1988" y="4454"/>
                    </a:cubicBezTo>
                    <a:lnTo>
                      <a:pt x="817" y="4756"/>
                    </a:lnTo>
                    <a:cubicBezTo>
                      <a:pt x="1243" y="6707"/>
                      <a:pt x="2822" y="6228"/>
                      <a:pt x="3851" y="6619"/>
                    </a:cubicBezTo>
                    <a:lnTo>
                      <a:pt x="4933" y="5430"/>
                    </a:lnTo>
                    <a:cubicBezTo>
                      <a:pt x="4685" y="3993"/>
                      <a:pt x="2768" y="2875"/>
                      <a:pt x="4206" y="1207"/>
                    </a:cubicBezTo>
                    <a:cubicBezTo>
                      <a:pt x="3883" y="979"/>
                      <a:pt x="3846" y="221"/>
                      <a:pt x="3400" y="221"/>
                    </a:cubicBezTo>
                    <a:cubicBezTo>
                      <a:pt x="3257" y="221"/>
                      <a:pt x="3072" y="299"/>
                      <a:pt x="2822" y="497"/>
                    </a:cubicBezTo>
                    <a:cubicBezTo>
                      <a:pt x="2815" y="502"/>
                      <a:pt x="2807" y="505"/>
                      <a:pt x="2796" y="505"/>
                    </a:cubicBezTo>
                    <a:cubicBezTo>
                      <a:pt x="2667" y="505"/>
                      <a:pt x="2259" y="115"/>
                      <a:pt x="209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2958;p51"/>
              <p:cNvSpPr/>
              <p:nvPr/>
            </p:nvSpPr>
            <p:spPr>
              <a:xfrm>
                <a:off x="6251907" y="3101042"/>
                <a:ext cx="26011" cy="13686"/>
              </a:xfrm>
              <a:custGeom>
                <a:avLst/>
                <a:gdLst/>
                <a:ahLst/>
                <a:cxnLst/>
                <a:rect l="l" t="t" r="r" b="b"/>
                <a:pathLst>
                  <a:path w="4508" h="2373" extrusionOk="0">
                    <a:moveTo>
                      <a:pt x="1606" y="0"/>
                    </a:moveTo>
                    <a:cubicBezTo>
                      <a:pt x="1091" y="0"/>
                      <a:pt x="558" y="171"/>
                      <a:pt x="0" y="723"/>
                    </a:cubicBezTo>
                    <a:cubicBezTo>
                      <a:pt x="430" y="1555"/>
                      <a:pt x="972" y="2195"/>
                      <a:pt x="1679" y="2195"/>
                    </a:cubicBezTo>
                    <a:cubicBezTo>
                      <a:pt x="1906" y="2195"/>
                      <a:pt x="2151" y="2129"/>
                      <a:pt x="2414" y="1982"/>
                    </a:cubicBezTo>
                    <a:cubicBezTo>
                      <a:pt x="2981" y="1663"/>
                      <a:pt x="4507" y="2373"/>
                      <a:pt x="4064" y="456"/>
                    </a:cubicBezTo>
                    <a:lnTo>
                      <a:pt x="4064" y="456"/>
                    </a:lnTo>
                    <a:cubicBezTo>
                      <a:pt x="4046" y="457"/>
                      <a:pt x="4028" y="457"/>
                      <a:pt x="4010" y="457"/>
                    </a:cubicBezTo>
                    <a:cubicBezTo>
                      <a:pt x="3239" y="457"/>
                      <a:pt x="2447" y="0"/>
                      <a:pt x="1606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2959;p51"/>
              <p:cNvSpPr/>
              <p:nvPr/>
            </p:nvSpPr>
            <p:spPr>
              <a:xfrm>
                <a:off x="6250613" y="3155645"/>
                <a:ext cx="21609" cy="17008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49" extrusionOk="0">
                    <a:moveTo>
                      <a:pt x="1345" y="1"/>
                    </a:moveTo>
                    <a:cubicBezTo>
                      <a:pt x="985" y="1"/>
                      <a:pt x="770" y="142"/>
                      <a:pt x="568" y="429"/>
                    </a:cubicBezTo>
                    <a:cubicBezTo>
                      <a:pt x="213" y="943"/>
                      <a:pt x="249" y="1706"/>
                      <a:pt x="0" y="2948"/>
                    </a:cubicBezTo>
                    <a:lnTo>
                      <a:pt x="3744" y="695"/>
                    </a:lnTo>
                    <a:cubicBezTo>
                      <a:pt x="2515" y="235"/>
                      <a:pt x="1810" y="1"/>
                      <a:pt x="1345" y="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" name="Google Shape;6370;p58"/>
          <p:cNvGrpSpPr/>
          <p:nvPr/>
        </p:nvGrpSpPr>
        <p:grpSpPr>
          <a:xfrm>
            <a:off x="2013345" y="2703347"/>
            <a:ext cx="400925" cy="400925"/>
            <a:chOff x="2037825" y="3254050"/>
            <a:chExt cx="296175" cy="296175"/>
          </a:xfrm>
          <a:solidFill>
            <a:schemeClr val="tx1"/>
          </a:solidFill>
        </p:grpSpPr>
        <p:sp>
          <p:nvSpPr>
            <p:cNvPr id="47" name="Google Shape;6371;p58"/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372;p58"/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373;p58"/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374;p58"/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375;p58"/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376;p58"/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5577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49;p36"/>
          <p:cNvSpPr/>
          <p:nvPr/>
        </p:nvSpPr>
        <p:spPr>
          <a:xfrm>
            <a:off x="6979290" y="3118188"/>
            <a:ext cx="726399" cy="7263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49;p36"/>
          <p:cNvSpPr/>
          <p:nvPr/>
        </p:nvSpPr>
        <p:spPr>
          <a:xfrm>
            <a:off x="1469337" y="1715810"/>
            <a:ext cx="726399" cy="7263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5369;p56"/>
          <p:cNvGrpSpPr/>
          <p:nvPr/>
        </p:nvGrpSpPr>
        <p:grpSpPr>
          <a:xfrm>
            <a:off x="1630765" y="1889853"/>
            <a:ext cx="403542" cy="378312"/>
            <a:chOff x="4456875" y="2635825"/>
            <a:chExt cx="481825" cy="451700"/>
          </a:xfrm>
          <a:solidFill>
            <a:schemeClr val="tx1"/>
          </a:solidFill>
        </p:grpSpPr>
        <p:sp>
          <p:nvSpPr>
            <p:cNvPr id="76" name="Google Shape;5370;p56"/>
            <p:cNvSpPr/>
            <p:nvPr/>
          </p:nvSpPr>
          <p:spPr>
            <a:xfrm>
              <a:off x="4542475" y="3031050"/>
              <a:ext cx="189725" cy="56475"/>
            </a:xfrm>
            <a:custGeom>
              <a:avLst/>
              <a:gdLst/>
              <a:ahLst/>
              <a:cxnLst/>
              <a:rect l="l" t="t" r="r" b="b"/>
              <a:pathLst>
                <a:path w="7589" h="2259" extrusionOk="0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" name="Google Shape;5371;p56"/>
            <p:cNvSpPr/>
            <p:nvPr/>
          </p:nvSpPr>
          <p:spPr>
            <a:xfrm>
              <a:off x="4456875" y="2946350"/>
              <a:ext cx="256125" cy="56500"/>
            </a:xfrm>
            <a:custGeom>
              <a:avLst/>
              <a:gdLst/>
              <a:ahLst/>
              <a:cxnLst/>
              <a:rect l="l" t="t" r="r" b="b"/>
              <a:pathLst>
                <a:path w="10245" h="2260" extrusionOk="0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" name="Google Shape;5372;p56"/>
            <p:cNvSpPr/>
            <p:nvPr/>
          </p:nvSpPr>
          <p:spPr>
            <a:xfrm>
              <a:off x="4741225" y="2861675"/>
              <a:ext cx="169400" cy="141175"/>
            </a:xfrm>
            <a:custGeom>
              <a:avLst/>
              <a:gdLst/>
              <a:ahLst/>
              <a:cxnLst/>
              <a:rect l="l" t="t" r="r" b="b"/>
              <a:pathLst>
                <a:path w="6776" h="5647" extrusionOk="0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" name="Google Shape;5373;p56"/>
            <p:cNvSpPr/>
            <p:nvPr/>
          </p:nvSpPr>
          <p:spPr>
            <a:xfrm>
              <a:off x="4741225" y="3031050"/>
              <a:ext cx="169400" cy="42400"/>
            </a:xfrm>
            <a:custGeom>
              <a:avLst/>
              <a:gdLst/>
              <a:ahLst/>
              <a:cxnLst/>
              <a:rect l="l" t="t" r="r" b="b"/>
              <a:pathLst>
                <a:path w="6776" h="1696" extrusionOk="0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" name="Google Shape;5374;p56"/>
            <p:cNvSpPr/>
            <p:nvPr/>
          </p:nvSpPr>
          <p:spPr>
            <a:xfrm>
              <a:off x="445687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1" name="Google Shape;5375;p56"/>
            <p:cNvSpPr/>
            <p:nvPr/>
          </p:nvSpPr>
          <p:spPr>
            <a:xfrm>
              <a:off x="4741225" y="2791125"/>
              <a:ext cx="169400" cy="42325"/>
            </a:xfrm>
            <a:custGeom>
              <a:avLst/>
              <a:gdLst/>
              <a:ahLst/>
              <a:cxnLst/>
              <a:rect l="l" t="t" r="r" b="b"/>
              <a:pathLst>
                <a:path w="6776" h="1693" extrusionOk="0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3" name="Google Shape;192;p23"/>
          <p:cNvSpPr/>
          <p:nvPr/>
        </p:nvSpPr>
        <p:spPr>
          <a:xfrm rot="5400000">
            <a:off x="4283250" y="304724"/>
            <a:ext cx="577500" cy="91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Retângulo 8"/>
          <p:cNvSpPr/>
          <p:nvPr/>
        </p:nvSpPr>
        <p:spPr>
          <a:xfrm>
            <a:off x="-468560" y="411510"/>
            <a:ext cx="1825573" cy="29523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oogle Shape;192;p23"/>
          <p:cNvSpPr/>
          <p:nvPr/>
        </p:nvSpPr>
        <p:spPr>
          <a:xfrm rot="5400000">
            <a:off x="1995670" y="2592304"/>
            <a:ext cx="577500" cy="4568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66;p36"/>
          <p:cNvSpPr txBox="1">
            <a:spLocks/>
          </p:cNvSpPr>
          <p:nvPr/>
        </p:nvSpPr>
        <p:spPr>
          <a:xfrm>
            <a:off x="420156" y="627534"/>
            <a:ext cx="8297440" cy="1008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ork Sans"/>
              <a:buNone/>
              <a:defRPr sz="2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ctr"/>
            <a:r>
              <a:rPr lang="pt-BR" sz="2100" b="0" dirty="0"/>
              <a:t>Mudanças no comportamento de consumo são esperadas para o “novo normal”</a:t>
            </a:r>
          </a:p>
        </p:txBody>
      </p:sp>
      <p:sp>
        <p:nvSpPr>
          <p:cNvPr id="11" name="Google Shape;349;p36"/>
          <p:cNvSpPr/>
          <p:nvPr/>
        </p:nvSpPr>
        <p:spPr>
          <a:xfrm>
            <a:off x="5592465" y="1727662"/>
            <a:ext cx="726399" cy="7263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49;p36"/>
          <p:cNvSpPr/>
          <p:nvPr/>
        </p:nvSpPr>
        <p:spPr>
          <a:xfrm>
            <a:off x="4205641" y="1715810"/>
            <a:ext cx="726399" cy="7263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49;p36"/>
          <p:cNvSpPr/>
          <p:nvPr/>
        </p:nvSpPr>
        <p:spPr>
          <a:xfrm>
            <a:off x="2837489" y="1715810"/>
            <a:ext cx="726399" cy="7263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68;p36"/>
          <p:cNvSpPr txBox="1">
            <a:spLocks/>
          </p:cNvSpPr>
          <p:nvPr/>
        </p:nvSpPr>
        <p:spPr>
          <a:xfrm>
            <a:off x="1197028" y="2355726"/>
            <a:ext cx="1271016" cy="7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100" dirty="0">
                <a:latin typeface="Roboto" panose="020B0604020202020204" charset="0"/>
                <a:ea typeface="Roboto" panose="020B0604020202020204" charset="0"/>
              </a:rPr>
              <a:t>Digital onipresente</a:t>
            </a:r>
          </a:p>
        </p:txBody>
      </p:sp>
      <p:sp>
        <p:nvSpPr>
          <p:cNvPr id="16" name="Google Shape;368;p36"/>
          <p:cNvSpPr txBox="1">
            <a:spLocks/>
          </p:cNvSpPr>
          <p:nvPr/>
        </p:nvSpPr>
        <p:spPr>
          <a:xfrm>
            <a:off x="2599725" y="2355726"/>
            <a:ext cx="1201926" cy="7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100" dirty="0">
                <a:latin typeface="Roboto" panose="020B0604020202020204" charset="0"/>
                <a:ea typeface="Roboto" panose="020B0604020202020204" charset="0"/>
              </a:rPr>
              <a:t>Consumo repensado</a:t>
            </a:r>
          </a:p>
        </p:txBody>
      </p:sp>
      <p:sp>
        <p:nvSpPr>
          <p:cNvPr id="17" name="Google Shape;368;p36"/>
          <p:cNvSpPr txBox="1">
            <a:spLocks/>
          </p:cNvSpPr>
          <p:nvPr/>
        </p:nvSpPr>
        <p:spPr>
          <a:xfrm>
            <a:off x="3731448" y="2355726"/>
            <a:ext cx="1674856" cy="7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100" dirty="0">
                <a:latin typeface="Roboto" panose="020B0604020202020204" charset="0"/>
                <a:ea typeface="Roboto" panose="020B0604020202020204" charset="0"/>
              </a:rPr>
              <a:t>Aumento da (in)fidelidade</a:t>
            </a:r>
          </a:p>
        </p:txBody>
      </p:sp>
      <p:sp>
        <p:nvSpPr>
          <p:cNvPr id="18" name="Google Shape;368;p36"/>
          <p:cNvSpPr txBox="1">
            <a:spLocks/>
          </p:cNvSpPr>
          <p:nvPr/>
        </p:nvSpPr>
        <p:spPr>
          <a:xfrm>
            <a:off x="5354648" y="2355726"/>
            <a:ext cx="1192032" cy="7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100" dirty="0">
                <a:latin typeface="Roboto" panose="020B0604020202020204" charset="0"/>
                <a:ea typeface="Roboto" panose="020B0604020202020204" charset="0"/>
              </a:rPr>
              <a:t>Consumo seguro</a:t>
            </a:r>
          </a:p>
        </p:txBody>
      </p:sp>
      <p:sp>
        <p:nvSpPr>
          <p:cNvPr id="23" name="Google Shape;349;p36"/>
          <p:cNvSpPr/>
          <p:nvPr/>
        </p:nvSpPr>
        <p:spPr>
          <a:xfrm>
            <a:off x="6979290" y="1720843"/>
            <a:ext cx="726399" cy="7263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368;p36"/>
          <p:cNvSpPr txBox="1">
            <a:spLocks/>
          </p:cNvSpPr>
          <p:nvPr/>
        </p:nvSpPr>
        <p:spPr>
          <a:xfrm>
            <a:off x="6653776" y="2355726"/>
            <a:ext cx="1383543" cy="7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100" dirty="0">
                <a:latin typeface="Roboto" panose="020B0604020202020204" charset="0"/>
                <a:ea typeface="Roboto" panose="020B0604020202020204" charset="0"/>
              </a:rPr>
              <a:t>Saúde e qualidade de vida</a:t>
            </a:r>
          </a:p>
        </p:txBody>
      </p:sp>
      <p:sp>
        <p:nvSpPr>
          <p:cNvPr id="26" name="Google Shape;349;p36"/>
          <p:cNvSpPr/>
          <p:nvPr/>
        </p:nvSpPr>
        <p:spPr>
          <a:xfrm>
            <a:off x="5592465" y="3113155"/>
            <a:ext cx="726399" cy="7263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349;p36"/>
          <p:cNvSpPr/>
          <p:nvPr/>
        </p:nvSpPr>
        <p:spPr>
          <a:xfrm>
            <a:off x="4205641" y="3113155"/>
            <a:ext cx="726399" cy="7263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349;p36"/>
          <p:cNvSpPr/>
          <p:nvPr/>
        </p:nvSpPr>
        <p:spPr>
          <a:xfrm>
            <a:off x="1469337" y="3113155"/>
            <a:ext cx="726399" cy="7263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349;p36"/>
          <p:cNvSpPr/>
          <p:nvPr/>
        </p:nvSpPr>
        <p:spPr>
          <a:xfrm>
            <a:off x="2837489" y="3113155"/>
            <a:ext cx="726399" cy="7263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68;p36"/>
          <p:cNvSpPr txBox="1">
            <a:spLocks/>
          </p:cNvSpPr>
          <p:nvPr/>
        </p:nvSpPr>
        <p:spPr>
          <a:xfrm>
            <a:off x="1274734" y="3771066"/>
            <a:ext cx="1096796" cy="7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100" dirty="0">
                <a:latin typeface="Roboto" panose="020B0604020202020204" charset="0"/>
                <a:ea typeface="Roboto" panose="020B0604020202020204" charset="0"/>
              </a:rPr>
              <a:t>O novo papel da casa</a:t>
            </a:r>
          </a:p>
        </p:txBody>
      </p:sp>
      <p:sp>
        <p:nvSpPr>
          <p:cNvPr id="31" name="Google Shape;368;p36"/>
          <p:cNvSpPr txBox="1">
            <a:spLocks/>
          </p:cNvSpPr>
          <p:nvPr/>
        </p:nvSpPr>
        <p:spPr>
          <a:xfrm>
            <a:off x="2599725" y="3771066"/>
            <a:ext cx="1201926" cy="7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100" dirty="0">
                <a:latin typeface="Roboto" panose="020B0604020202020204" charset="0"/>
                <a:ea typeface="Roboto" panose="020B0604020202020204" charset="0"/>
              </a:rPr>
              <a:t>Casualização e indulgência</a:t>
            </a:r>
          </a:p>
        </p:txBody>
      </p:sp>
      <p:sp>
        <p:nvSpPr>
          <p:cNvPr id="32" name="Google Shape;368;p36"/>
          <p:cNvSpPr txBox="1">
            <a:spLocks/>
          </p:cNvSpPr>
          <p:nvPr/>
        </p:nvSpPr>
        <p:spPr>
          <a:xfrm>
            <a:off x="3731448" y="3764344"/>
            <a:ext cx="1674856" cy="7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100" dirty="0">
                <a:latin typeface="Roboto" panose="020B0604020202020204" charset="0"/>
                <a:ea typeface="Roboto" panose="020B0604020202020204" charset="0"/>
              </a:rPr>
              <a:t>Sustentabilidade redefinida</a:t>
            </a:r>
          </a:p>
        </p:txBody>
      </p:sp>
      <p:sp>
        <p:nvSpPr>
          <p:cNvPr id="33" name="Google Shape;368;p36"/>
          <p:cNvSpPr txBox="1">
            <a:spLocks/>
          </p:cNvSpPr>
          <p:nvPr/>
        </p:nvSpPr>
        <p:spPr>
          <a:xfrm>
            <a:off x="5209765" y="3699058"/>
            <a:ext cx="1530840" cy="7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100" dirty="0">
                <a:latin typeface="Roboto" panose="020B0604020202020204" charset="0"/>
                <a:ea typeface="Roboto" panose="020B0604020202020204" charset="0"/>
              </a:rPr>
              <a:t>Propósito</a:t>
            </a:r>
          </a:p>
        </p:txBody>
      </p:sp>
      <p:sp>
        <p:nvSpPr>
          <p:cNvPr id="39" name="Google Shape;368;p36"/>
          <p:cNvSpPr txBox="1">
            <a:spLocks/>
          </p:cNvSpPr>
          <p:nvPr/>
        </p:nvSpPr>
        <p:spPr>
          <a:xfrm>
            <a:off x="6689780" y="3771066"/>
            <a:ext cx="1311535" cy="7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100" dirty="0">
                <a:latin typeface="Roboto" panose="020B0604020202020204" charset="0"/>
                <a:ea typeface="Roboto" panose="020B0604020202020204" charset="0"/>
              </a:rPr>
              <a:t>Desvalorização da metrópole</a:t>
            </a:r>
          </a:p>
        </p:txBody>
      </p:sp>
      <p:grpSp>
        <p:nvGrpSpPr>
          <p:cNvPr id="71" name="Google Shape;6130;p58"/>
          <p:cNvGrpSpPr/>
          <p:nvPr/>
        </p:nvGrpSpPr>
        <p:grpSpPr>
          <a:xfrm>
            <a:off x="2997559" y="1878045"/>
            <a:ext cx="406258" cy="401927"/>
            <a:chOff x="581525" y="3254850"/>
            <a:chExt cx="297750" cy="294575"/>
          </a:xfrm>
          <a:solidFill>
            <a:schemeClr val="tx1"/>
          </a:solidFill>
        </p:grpSpPr>
        <p:sp>
          <p:nvSpPr>
            <p:cNvPr id="72" name="Google Shape;6131;p58"/>
            <p:cNvSpPr/>
            <p:nvPr/>
          </p:nvSpPr>
          <p:spPr>
            <a:xfrm>
              <a:off x="616950" y="3358025"/>
              <a:ext cx="89025" cy="86650"/>
            </a:xfrm>
            <a:custGeom>
              <a:avLst/>
              <a:gdLst/>
              <a:ahLst/>
              <a:cxnLst/>
              <a:rect l="l" t="t" r="r" b="b"/>
              <a:pathLst>
                <a:path w="3561" h="3466" extrusionOk="0">
                  <a:moveTo>
                    <a:pt x="1797" y="0"/>
                  </a:moveTo>
                  <a:cubicBezTo>
                    <a:pt x="789" y="0"/>
                    <a:pt x="1" y="788"/>
                    <a:pt x="1" y="1733"/>
                  </a:cubicBezTo>
                  <a:cubicBezTo>
                    <a:pt x="1" y="2710"/>
                    <a:pt x="789" y="3466"/>
                    <a:pt x="1797" y="3466"/>
                  </a:cubicBezTo>
                  <a:cubicBezTo>
                    <a:pt x="2773" y="3466"/>
                    <a:pt x="3561" y="2710"/>
                    <a:pt x="3561" y="1733"/>
                  </a:cubicBezTo>
                  <a:cubicBezTo>
                    <a:pt x="3561" y="788"/>
                    <a:pt x="2773" y="0"/>
                    <a:pt x="17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6132;p58"/>
            <p:cNvSpPr/>
            <p:nvPr/>
          </p:nvSpPr>
          <p:spPr>
            <a:xfrm>
              <a:off x="721725" y="3254850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355"/>
                  </a:moveTo>
                  <a:cubicBezTo>
                    <a:pt x="3749" y="1355"/>
                    <a:pt x="4159" y="1827"/>
                    <a:pt x="4159" y="2363"/>
                  </a:cubicBezTo>
                  <a:cubicBezTo>
                    <a:pt x="4159" y="2773"/>
                    <a:pt x="3970" y="3119"/>
                    <a:pt x="3623" y="3277"/>
                  </a:cubicBezTo>
                  <a:cubicBezTo>
                    <a:pt x="3529" y="3308"/>
                    <a:pt x="3497" y="3434"/>
                    <a:pt x="3497" y="3560"/>
                  </a:cubicBezTo>
                  <a:cubicBezTo>
                    <a:pt x="3497" y="3749"/>
                    <a:pt x="3340" y="3907"/>
                    <a:pt x="3151" y="3907"/>
                  </a:cubicBezTo>
                  <a:cubicBezTo>
                    <a:pt x="2962" y="3907"/>
                    <a:pt x="2804" y="3749"/>
                    <a:pt x="2804" y="3560"/>
                  </a:cubicBezTo>
                  <a:cubicBezTo>
                    <a:pt x="2804" y="3151"/>
                    <a:pt x="2993" y="2836"/>
                    <a:pt x="3308" y="2647"/>
                  </a:cubicBezTo>
                  <a:cubicBezTo>
                    <a:pt x="3434" y="2552"/>
                    <a:pt x="3497" y="2458"/>
                    <a:pt x="3497" y="2332"/>
                  </a:cubicBezTo>
                  <a:cubicBezTo>
                    <a:pt x="3497" y="2143"/>
                    <a:pt x="3340" y="1953"/>
                    <a:pt x="3151" y="1953"/>
                  </a:cubicBezTo>
                  <a:cubicBezTo>
                    <a:pt x="2962" y="1953"/>
                    <a:pt x="2804" y="2143"/>
                    <a:pt x="2804" y="2332"/>
                  </a:cubicBezTo>
                  <a:cubicBezTo>
                    <a:pt x="2804" y="2521"/>
                    <a:pt x="2646" y="2678"/>
                    <a:pt x="2426" y="2678"/>
                  </a:cubicBezTo>
                  <a:cubicBezTo>
                    <a:pt x="2237" y="2678"/>
                    <a:pt x="2079" y="2521"/>
                    <a:pt x="2079" y="2332"/>
                  </a:cubicBezTo>
                  <a:cubicBezTo>
                    <a:pt x="2079" y="1827"/>
                    <a:pt x="2552" y="1355"/>
                    <a:pt x="3151" y="1355"/>
                  </a:cubicBezTo>
                  <a:close/>
                  <a:moveTo>
                    <a:pt x="3151" y="4096"/>
                  </a:moveTo>
                  <a:cubicBezTo>
                    <a:pt x="3340" y="4096"/>
                    <a:pt x="3497" y="4253"/>
                    <a:pt x="3497" y="4442"/>
                  </a:cubicBezTo>
                  <a:cubicBezTo>
                    <a:pt x="3497" y="4663"/>
                    <a:pt x="3340" y="4820"/>
                    <a:pt x="3151" y="4820"/>
                  </a:cubicBezTo>
                  <a:cubicBezTo>
                    <a:pt x="2962" y="4820"/>
                    <a:pt x="2804" y="4663"/>
                    <a:pt x="2804" y="4442"/>
                  </a:cubicBezTo>
                  <a:cubicBezTo>
                    <a:pt x="2804" y="4253"/>
                    <a:pt x="2962" y="4096"/>
                    <a:pt x="3151" y="4096"/>
                  </a:cubicBezTo>
                  <a:close/>
                  <a:moveTo>
                    <a:pt x="3182" y="0"/>
                  </a:moveTo>
                  <a:cubicBezTo>
                    <a:pt x="1481" y="0"/>
                    <a:pt x="63" y="1418"/>
                    <a:pt x="63" y="3119"/>
                  </a:cubicBezTo>
                  <a:cubicBezTo>
                    <a:pt x="63" y="3655"/>
                    <a:pt x="189" y="4159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47" y="6238"/>
                    <a:pt x="473" y="6238"/>
                  </a:cubicBezTo>
                  <a:lnTo>
                    <a:pt x="1764" y="5892"/>
                  </a:lnTo>
                  <a:cubicBezTo>
                    <a:pt x="2205" y="6144"/>
                    <a:pt x="2678" y="6238"/>
                    <a:pt x="3182" y="6238"/>
                  </a:cubicBezTo>
                  <a:cubicBezTo>
                    <a:pt x="4915" y="6238"/>
                    <a:pt x="6301" y="4789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6133;p58"/>
            <p:cNvSpPr/>
            <p:nvPr/>
          </p:nvSpPr>
          <p:spPr>
            <a:xfrm>
              <a:off x="581525" y="3440725"/>
              <a:ext cx="157550" cy="108700"/>
            </a:xfrm>
            <a:custGeom>
              <a:avLst/>
              <a:gdLst/>
              <a:ahLst/>
              <a:cxnLst/>
              <a:rect l="l" t="t" r="r" b="b"/>
              <a:pathLst>
                <a:path w="6302" h="4348" extrusionOk="0">
                  <a:moveTo>
                    <a:pt x="1355" y="0"/>
                  </a:moveTo>
                  <a:cubicBezTo>
                    <a:pt x="567" y="567"/>
                    <a:pt x="0" y="1513"/>
                    <a:pt x="0" y="2584"/>
                  </a:cubicBezTo>
                  <a:lnTo>
                    <a:pt x="0" y="4001"/>
                  </a:lnTo>
                  <a:cubicBezTo>
                    <a:pt x="63" y="4190"/>
                    <a:pt x="221" y="4348"/>
                    <a:pt x="410" y="4348"/>
                  </a:cubicBezTo>
                  <a:lnTo>
                    <a:pt x="5955" y="4348"/>
                  </a:lnTo>
                  <a:cubicBezTo>
                    <a:pt x="6144" y="4348"/>
                    <a:pt x="6301" y="4190"/>
                    <a:pt x="6301" y="4001"/>
                  </a:cubicBezTo>
                  <a:lnTo>
                    <a:pt x="6301" y="2584"/>
                  </a:lnTo>
                  <a:cubicBezTo>
                    <a:pt x="6301" y="1513"/>
                    <a:pt x="5797" y="599"/>
                    <a:pt x="4978" y="0"/>
                  </a:cubicBezTo>
                  <a:cubicBezTo>
                    <a:pt x="4537" y="536"/>
                    <a:pt x="3875" y="851"/>
                    <a:pt x="3151" y="851"/>
                  </a:cubicBezTo>
                  <a:cubicBezTo>
                    <a:pt x="2458" y="851"/>
                    <a:pt x="1796" y="536"/>
                    <a:pt x="13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5976;p58"/>
          <p:cNvSpPr/>
          <p:nvPr/>
        </p:nvSpPr>
        <p:spPr>
          <a:xfrm>
            <a:off x="4358836" y="1891273"/>
            <a:ext cx="420008" cy="385537"/>
          </a:xfrm>
          <a:custGeom>
            <a:avLst/>
            <a:gdLst/>
            <a:ahLst/>
            <a:cxnLst/>
            <a:rect l="l" t="t" r="r" b="b"/>
            <a:pathLst>
              <a:path w="12697" h="12634" extrusionOk="0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" name="Google Shape;5168;p56"/>
          <p:cNvGrpSpPr/>
          <p:nvPr/>
        </p:nvGrpSpPr>
        <p:grpSpPr>
          <a:xfrm>
            <a:off x="5940152" y="1876524"/>
            <a:ext cx="107632" cy="116905"/>
            <a:chOff x="3300325" y="249875"/>
            <a:chExt cx="433725" cy="480900"/>
          </a:xfrm>
          <a:solidFill>
            <a:schemeClr val="tx1"/>
          </a:solidFill>
        </p:grpSpPr>
        <p:sp>
          <p:nvSpPr>
            <p:cNvPr id="84" name="Google Shape;5169;p56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5" name="Google Shape;5170;p56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" name="Google Shape;5171;p56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" name="Google Shape;5172;p56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" name="Google Shape;5173;p56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" name="Google Shape;5174;p56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0" name="Google Shape;5225;p56"/>
          <p:cNvGrpSpPr/>
          <p:nvPr/>
        </p:nvGrpSpPr>
        <p:grpSpPr>
          <a:xfrm>
            <a:off x="5771166" y="1979358"/>
            <a:ext cx="368995" cy="313661"/>
            <a:chOff x="5645200" y="879425"/>
            <a:chExt cx="478575" cy="407375"/>
          </a:xfrm>
          <a:solidFill>
            <a:schemeClr val="tx1"/>
          </a:solidFill>
        </p:grpSpPr>
        <p:sp>
          <p:nvSpPr>
            <p:cNvPr id="91" name="Google Shape;5226;p56"/>
            <p:cNvSpPr/>
            <p:nvPr/>
          </p:nvSpPr>
          <p:spPr>
            <a:xfrm>
              <a:off x="6004200" y="1075025"/>
              <a:ext cx="86075" cy="93450"/>
            </a:xfrm>
            <a:custGeom>
              <a:avLst/>
              <a:gdLst/>
              <a:ahLst/>
              <a:cxnLst/>
              <a:rect l="l" t="t" r="r" b="b"/>
              <a:pathLst>
                <a:path w="3443" h="3738" extrusionOk="0">
                  <a:moveTo>
                    <a:pt x="1" y="0"/>
                  </a:moveTo>
                  <a:lnTo>
                    <a:pt x="1" y="3737"/>
                  </a:lnTo>
                  <a:lnTo>
                    <a:pt x="1907" y="3737"/>
                  </a:lnTo>
                  <a:cubicBezTo>
                    <a:pt x="2157" y="3737"/>
                    <a:pt x="2377" y="3574"/>
                    <a:pt x="2449" y="3334"/>
                  </a:cubicBezTo>
                  <a:lnTo>
                    <a:pt x="34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2" name="Google Shape;5227;p56"/>
            <p:cNvSpPr/>
            <p:nvPr/>
          </p:nvSpPr>
          <p:spPr>
            <a:xfrm>
              <a:off x="5880900" y="953275"/>
              <a:ext cx="95100" cy="93525"/>
            </a:xfrm>
            <a:custGeom>
              <a:avLst/>
              <a:gdLst/>
              <a:ahLst/>
              <a:cxnLst/>
              <a:rect l="l" t="t" r="r" b="b"/>
              <a:pathLst>
                <a:path w="3804" h="3741" extrusionOk="0">
                  <a:moveTo>
                    <a:pt x="0" y="1"/>
                  </a:moveTo>
                  <a:lnTo>
                    <a:pt x="0" y="3741"/>
                  </a:lnTo>
                  <a:lnTo>
                    <a:pt x="3804" y="3741"/>
                  </a:lnTo>
                  <a:lnTo>
                    <a:pt x="38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3" name="Google Shape;5228;p56"/>
            <p:cNvSpPr/>
            <p:nvPr/>
          </p:nvSpPr>
          <p:spPr>
            <a:xfrm>
              <a:off x="6004200" y="953275"/>
              <a:ext cx="119575" cy="93525"/>
            </a:xfrm>
            <a:custGeom>
              <a:avLst/>
              <a:gdLst/>
              <a:ahLst/>
              <a:cxnLst/>
              <a:rect l="l" t="t" r="r" b="b"/>
              <a:pathLst>
                <a:path w="4783" h="3741" extrusionOk="0">
                  <a:moveTo>
                    <a:pt x="1" y="1"/>
                  </a:moveTo>
                  <a:lnTo>
                    <a:pt x="1" y="3741"/>
                  </a:lnTo>
                  <a:lnTo>
                    <a:pt x="3777" y="3741"/>
                  </a:lnTo>
                  <a:lnTo>
                    <a:pt x="4674" y="727"/>
                  </a:lnTo>
                  <a:cubicBezTo>
                    <a:pt x="4783" y="365"/>
                    <a:pt x="4512" y="1"/>
                    <a:pt x="4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4" name="Google Shape;5229;p56"/>
            <p:cNvSpPr/>
            <p:nvPr/>
          </p:nvSpPr>
          <p:spPr>
            <a:xfrm>
              <a:off x="5880900" y="1075025"/>
              <a:ext cx="95100" cy="93450"/>
            </a:xfrm>
            <a:custGeom>
              <a:avLst/>
              <a:gdLst/>
              <a:ahLst/>
              <a:cxnLst/>
              <a:rect l="l" t="t" r="r" b="b"/>
              <a:pathLst>
                <a:path w="3804" h="3738" extrusionOk="0">
                  <a:moveTo>
                    <a:pt x="0" y="0"/>
                  </a:moveTo>
                  <a:lnTo>
                    <a:pt x="0" y="3737"/>
                  </a:lnTo>
                  <a:lnTo>
                    <a:pt x="3804" y="3737"/>
                  </a:lnTo>
                  <a:lnTo>
                    <a:pt x="38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5" name="Google Shape;5230;p56"/>
            <p:cNvSpPr/>
            <p:nvPr/>
          </p:nvSpPr>
          <p:spPr>
            <a:xfrm>
              <a:off x="5645200" y="879425"/>
              <a:ext cx="207500" cy="167375"/>
            </a:xfrm>
            <a:custGeom>
              <a:avLst/>
              <a:gdLst/>
              <a:ahLst/>
              <a:cxnLst/>
              <a:rect l="l" t="t" r="r" b="b"/>
              <a:pathLst>
                <a:path w="8300" h="6695" extrusionOk="0">
                  <a:moveTo>
                    <a:pt x="563" y="1"/>
                  </a:moveTo>
                  <a:cubicBezTo>
                    <a:pt x="253" y="1"/>
                    <a:pt x="0" y="254"/>
                    <a:pt x="0" y="564"/>
                  </a:cubicBezTo>
                  <a:cubicBezTo>
                    <a:pt x="0" y="877"/>
                    <a:pt x="253" y="1130"/>
                    <a:pt x="563" y="1130"/>
                  </a:cubicBezTo>
                  <a:lnTo>
                    <a:pt x="2403" y="1130"/>
                  </a:lnTo>
                  <a:lnTo>
                    <a:pt x="3159" y="3672"/>
                  </a:lnTo>
                  <a:cubicBezTo>
                    <a:pt x="3162" y="3678"/>
                    <a:pt x="3162" y="3687"/>
                    <a:pt x="3165" y="3696"/>
                  </a:cubicBezTo>
                  <a:lnTo>
                    <a:pt x="4059" y="6695"/>
                  </a:lnTo>
                  <a:lnTo>
                    <a:pt x="8299" y="6695"/>
                  </a:lnTo>
                  <a:lnTo>
                    <a:pt x="8299" y="2955"/>
                  </a:lnTo>
                  <a:lnTo>
                    <a:pt x="4123" y="2955"/>
                  </a:lnTo>
                  <a:lnTo>
                    <a:pt x="3364" y="404"/>
                  </a:lnTo>
                  <a:cubicBezTo>
                    <a:pt x="3295" y="163"/>
                    <a:pt x="3072" y="1"/>
                    <a:pt x="28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6" name="Google Shape;5231;p56"/>
            <p:cNvSpPr/>
            <p:nvPr/>
          </p:nvSpPr>
          <p:spPr>
            <a:xfrm>
              <a:off x="5722500" y="1075025"/>
              <a:ext cx="370875" cy="211775"/>
            </a:xfrm>
            <a:custGeom>
              <a:avLst/>
              <a:gdLst/>
              <a:ahLst/>
              <a:cxnLst/>
              <a:rect l="l" t="t" r="r" b="b"/>
              <a:pathLst>
                <a:path w="14835" h="8471" extrusionOk="0">
                  <a:moveTo>
                    <a:pt x="1305" y="0"/>
                  </a:moveTo>
                  <a:lnTo>
                    <a:pt x="2082" y="2614"/>
                  </a:lnTo>
                  <a:cubicBezTo>
                    <a:pt x="901" y="2701"/>
                    <a:pt x="1" y="3704"/>
                    <a:pt x="40" y="4887"/>
                  </a:cubicBezTo>
                  <a:cubicBezTo>
                    <a:pt x="82" y="6071"/>
                    <a:pt x="1049" y="7010"/>
                    <a:pt x="2232" y="7019"/>
                  </a:cubicBezTo>
                  <a:lnTo>
                    <a:pt x="2795" y="7019"/>
                  </a:lnTo>
                  <a:cubicBezTo>
                    <a:pt x="3045" y="7878"/>
                    <a:pt x="3834" y="8471"/>
                    <a:pt x="4731" y="8471"/>
                  </a:cubicBezTo>
                  <a:cubicBezTo>
                    <a:pt x="5629" y="8471"/>
                    <a:pt x="6418" y="7878"/>
                    <a:pt x="6671" y="7019"/>
                  </a:cubicBezTo>
                  <a:lnTo>
                    <a:pt x="9667" y="7019"/>
                  </a:lnTo>
                  <a:cubicBezTo>
                    <a:pt x="9917" y="7878"/>
                    <a:pt x="10709" y="8471"/>
                    <a:pt x="11606" y="8471"/>
                  </a:cubicBezTo>
                  <a:cubicBezTo>
                    <a:pt x="12500" y="8471"/>
                    <a:pt x="13292" y="7878"/>
                    <a:pt x="13542" y="7019"/>
                  </a:cubicBezTo>
                  <a:lnTo>
                    <a:pt x="14271" y="7019"/>
                  </a:lnTo>
                  <a:cubicBezTo>
                    <a:pt x="14581" y="7019"/>
                    <a:pt x="14834" y="6766"/>
                    <a:pt x="14834" y="6453"/>
                  </a:cubicBezTo>
                  <a:cubicBezTo>
                    <a:pt x="14834" y="6140"/>
                    <a:pt x="14581" y="5890"/>
                    <a:pt x="14271" y="5890"/>
                  </a:cubicBezTo>
                  <a:lnTo>
                    <a:pt x="13542" y="5890"/>
                  </a:lnTo>
                  <a:cubicBezTo>
                    <a:pt x="13292" y="5029"/>
                    <a:pt x="12500" y="4436"/>
                    <a:pt x="11606" y="4436"/>
                  </a:cubicBezTo>
                  <a:cubicBezTo>
                    <a:pt x="10709" y="4436"/>
                    <a:pt x="9917" y="5029"/>
                    <a:pt x="9667" y="5890"/>
                  </a:cubicBezTo>
                  <a:lnTo>
                    <a:pt x="6671" y="5890"/>
                  </a:lnTo>
                  <a:cubicBezTo>
                    <a:pt x="6418" y="5029"/>
                    <a:pt x="5629" y="4436"/>
                    <a:pt x="4731" y="4436"/>
                  </a:cubicBezTo>
                  <a:cubicBezTo>
                    <a:pt x="3834" y="4436"/>
                    <a:pt x="3045" y="5029"/>
                    <a:pt x="2792" y="5890"/>
                  </a:cubicBezTo>
                  <a:lnTo>
                    <a:pt x="2232" y="5890"/>
                  </a:lnTo>
                  <a:cubicBezTo>
                    <a:pt x="1639" y="5890"/>
                    <a:pt x="1157" y="5408"/>
                    <a:pt x="1157" y="4815"/>
                  </a:cubicBezTo>
                  <a:cubicBezTo>
                    <a:pt x="1157" y="4219"/>
                    <a:pt x="1639" y="3737"/>
                    <a:pt x="2232" y="3737"/>
                  </a:cubicBezTo>
                  <a:lnTo>
                    <a:pt x="5207" y="3737"/>
                  </a:lnTo>
                  <a:lnTo>
                    <a:pt x="520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8" name="Google Shape;5772;p57"/>
          <p:cNvGrpSpPr/>
          <p:nvPr/>
        </p:nvGrpSpPr>
        <p:grpSpPr>
          <a:xfrm>
            <a:off x="7172768" y="1892419"/>
            <a:ext cx="339441" cy="385560"/>
            <a:chOff x="-28069875" y="3175300"/>
            <a:chExt cx="260725" cy="296150"/>
          </a:xfrm>
          <a:solidFill>
            <a:schemeClr val="tx1"/>
          </a:solidFill>
        </p:grpSpPr>
        <p:sp>
          <p:nvSpPr>
            <p:cNvPr id="99" name="Google Shape;5773;p57"/>
            <p:cNvSpPr/>
            <p:nvPr/>
          </p:nvSpPr>
          <p:spPr>
            <a:xfrm>
              <a:off x="-28059650" y="3192625"/>
              <a:ext cx="26025" cy="70125"/>
            </a:xfrm>
            <a:custGeom>
              <a:avLst/>
              <a:gdLst/>
              <a:ahLst/>
              <a:cxnLst/>
              <a:rect l="l" t="t" r="r" b="b"/>
              <a:pathLst>
                <a:path w="1041" h="2805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458"/>
                  </a:lnTo>
                  <a:cubicBezTo>
                    <a:pt x="410" y="2458"/>
                    <a:pt x="757" y="2584"/>
                    <a:pt x="1040" y="2804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5774;p57"/>
            <p:cNvSpPr/>
            <p:nvPr/>
          </p:nvSpPr>
          <p:spPr>
            <a:xfrm>
              <a:off x="-27843050" y="3192625"/>
              <a:ext cx="26025" cy="69325"/>
            </a:xfrm>
            <a:custGeom>
              <a:avLst/>
              <a:gdLst/>
              <a:ahLst/>
              <a:cxnLst/>
              <a:rect l="l" t="t" r="r" b="b"/>
              <a:pathLst>
                <a:path w="1041" h="2773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773"/>
                  </a:lnTo>
                  <a:cubicBezTo>
                    <a:pt x="284" y="2584"/>
                    <a:pt x="694" y="2426"/>
                    <a:pt x="1040" y="2426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5775;p57"/>
            <p:cNvSpPr/>
            <p:nvPr/>
          </p:nvSpPr>
          <p:spPr>
            <a:xfrm>
              <a:off x="-27973000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1954"/>
                  </a:lnTo>
                  <a:cubicBezTo>
                    <a:pt x="410" y="1985"/>
                    <a:pt x="756" y="2080"/>
                    <a:pt x="1040" y="2300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5776;p57"/>
            <p:cNvSpPr/>
            <p:nvPr/>
          </p:nvSpPr>
          <p:spPr>
            <a:xfrm>
              <a:off x="-27929675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2300"/>
                  </a:lnTo>
                  <a:cubicBezTo>
                    <a:pt x="315" y="2111"/>
                    <a:pt x="693" y="1985"/>
                    <a:pt x="1040" y="1954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5777;p57"/>
            <p:cNvSpPr/>
            <p:nvPr/>
          </p:nvSpPr>
          <p:spPr>
            <a:xfrm>
              <a:off x="-28016325" y="3175300"/>
              <a:ext cx="26025" cy="91375"/>
            </a:xfrm>
            <a:custGeom>
              <a:avLst/>
              <a:gdLst/>
              <a:ahLst/>
              <a:cxnLst/>
              <a:rect l="l" t="t" r="r" b="b"/>
              <a:pathLst>
                <a:path w="1041" h="3655" extrusionOk="0">
                  <a:moveTo>
                    <a:pt x="536" y="0"/>
                  </a:moveTo>
                  <a:cubicBezTo>
                    <a:pt x="253" y="0"/>
                    <a:pt x="1" y="221"/>
                    <a:pt x="1" y="504"/>
                  </a:cubicBezTo>
                  <a:lnTo>
                    <a:pt x="1" y="3655"/>
                  </a:lnTo>
                  <a:cubicBezTo>
                    <a:pt x="1" y="3655"/>
                    <a:pt x="1" y="3623"/>
                    <a:pt x="64" y="3623"/>
                  </a:cubicBezTo>
                  <a:cubicBezTo>
                    <a:pt x="284" y="3371"/>
                    <a:pt x="631" y="3182"/>
                    <a:pt x="1040" y="3056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778;p57"/>
            <p:cNvSpPr/>
            <p:nvPr/>
          </p:nvSpPr>
          <p:spPr>
            <a:xfrm>
              <a:off x="-27886375" y="3176075"/>
              <a:ext cx="26025" cy="91400"/>
            </a:xfrm>
            <a:custGeom>
              <a:avLst/>
              <a:gdLst/>
              <a:ahLst/>
              <a:cxnLst/>
              <a:rect l="l" t="t" r="r" b="b"/>
              <a:pathLst>
                <a:path w="1041" h="3656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lnTo>
                    <a:pt x="1" y="3088"/>
                  </a:lnTo>
                  <a:cubicBezTo>
                    <a:pt x="379" y="3151"/>
                    <a:pt x="726" y="3340"/>
                    <a:pt x="1041" y="3655"/>
                  </a:cubicBezTo>
                  <a:lnTo>
                    <a:pt x="1041" y="505"/>
                  </a:lnTo>
                  <a:cubicBezTo>
                    <a:pt x="1041" y="253"/>
                    <a:pt x="789" y="1"/>
                    <a:pt x="5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779;p57"/>
            <p:cNvSpPr/>
            <p:nvPr/>
          </p:nvSpPr>
          <p:spPr>
            <a:xfrm>
              <a:off x="-28017900" y="3269025"/>
              <a:ext cx="161475" cy="133125"/>
            </a:xfrm>
            <a:custGeom>
              <a:avLst/>
              <a:gdLst/>
              <a:ahLst/>
              <a:cxnLst/>
              <a:rect l="l" t="t" r="r" b="b"/>
              <a:pathLst>
                <a:path w="6459" h="5325" extrusionOk="0">
                  <a:moveTo>
                    <a:pt x="1733" y="0"/>
                  </a:moveTo>
                  <a:cubicBezTo>
                    <a:pt x="1355" y="0"/>
                    <a:pt x="946" y="158"/>
                    <a:pt x="662" y="410"/>
                  </a:cubicBezTo>
                  <a:cubicBezTo>
                    <a:pt x="64" y="882"/>
                    <a:pt x="1" y="1639"/>
                    <a:pt x="347" y="2237"/>
                  </a:cubicBezTo>
                  <a:cubicBezTo>
                    <a:pt x="1324" y="2458"/>
                    <a:pt x="2048" y="3340"/>
                    <a:pt x="2174" y="4348"/>
                  </a:cubicBezTo>
                  <a:lnTo>
                    <a:pt x="3214" y="5325"/>
                  </a:lnTo>
                  <a:lnTo>
                    <a:pt x="4285" y="4348"/>
                  </a:lnTo>
                  <a:cubicBezTo>
                    <a:pt x="4380" y="3340"/>
                    <a:pt x="5073" y="2521"/>
                    <a:pt x="6113" y="2237"/>
                  </a:cubicBezTo>
                  <a:cubicBezTo>
                    <a:pt x="6459" y="1639"/>
                    <a:pt x="6333" y="882"/>
                    <a:pt x="5860" y="410"/>
                  </a:cubicBezTo>
                  <a:cubicBezTo>
                    <a:pt x="5577" y="158"/>
                    <a:pt x="5199" y="0"/>
                    <a:pt x="4789" y="0"/>
                  </a:cubicBezTo>
                  <a:cubicBezTo>
                    <a:pt x="4411" y="0"/>
                    <a:pt x="4002" y="158"/>
                    <a:pt x="3750" y="410"/>
                  </a:cubicBezTo>
                  <a:lnTo>
                    <a:pt x="3277" y="882"/>
                  </a:lnTo>
                  <a:lnTo>
                    <a:pt x="2805" y="410"/>
                  </a:lnTo>
                  <a:cubicBezTo>
                    <a:pt x="2521" y="158"/>
                    <a:pt x="2143" y="0"/>
                    <a:pt x="17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780;p57"/>
            <p:cNvSpPr/>
            <p:nvPr/>
          </p:nvSpPr>
          <p:spPr>
            <a:xfrm>
              <a:off x="-27930475" y="3269800"/>
              <a:ext cx="121325" cy="201650"/>
            </a:xfrm>
            <a:custGeom>
              <a:avLst/>
              <a:gdLst/>
              <a:ahLst/>
              <a:cxnLst/>
              <a:rect l="l" t="t" r="r" b="b"/>
              <a:pathLst>
                <a:path w="4853" h="8066" extrusionOk="0">
                  <a:moveTo>
                    <a:pt x="4506" y="1"/>
                  </a:moveTo>
                  <a:cubicBezTo>
                    <a:pt x="3876" y="1"/>
                    <a:pt x="3403" y="505"/>
                    <a:pt x="3403" y="1198"/>
                  </a:cubicBezTo>
                  <a:lnTo>
                    <a:pt x="3403" y="2395"/>
                  </a:lnTo>
                  <a:cubicBezTo>
                    <a:pt x="3403" y="2584"/>
                    <a:pt x="3246" y="2742"/>
                    <a:pt x="3025" y="2742"/>
                  </a:cubicBezTo>
                  <a:cubicBezTo>
                    <a:pt x="2679" y="2742"/>
                    <a:pt x="2363" y="2868"/>
                    <a:pt x="2080" y="3025"/>
                  </a:cubicBezTo>
                  <a:cubicBezTo>
                    <a:pt x="1702" y="3372"/>
                    <a:pt x="1418" y="3939"/>
                    <a:pt x="1418" y="4474"/>
                  </a:cubicBezTo>
                  <a:lnTo>
                    <a:pt x="1418" y="5231"/>
                  </a:lnTo>
                  <a:cubicBezTo>
                    <a:pt x="1418" y="5420"/>
                    <a:pt x="1261" y="5577"/>
                    <a:pt x="1072" y="5577"/>
                  </a:cubicBezTo>
                  <a:cubicBezTo>
                    <a:pt x="883" y="5577"/>
                    <a:pt x="725" y="5420"/>
                    <a:pt x="725" y="5231"/>
                  </a:cubicBezTo>
                  <a:lnTo>
                    <a:pt x="1" y="5892"/>
                  </a:lnTo>
                  <a:lnTo>
                    <a:pt x="1" y="8066"/>
                  </a:lnTo>
                  <a:lnTo>
                    <a:pt x="3813" y="8066"/>
                  </a:lnTo>
                  <a:cubicBezTo>
                    <a:pt x="4033" y="8066"/>
                    <a:pt x="4191" y="7908"/>
                    <a:pt x="4191" y="7719"/>
                  </a:cubicBezTo>
                  <a:cubicBezTo>
                    <a:pt x="4191" y="7530"/>
                    <a:pt x="4033" y="7373"/>
                    <a:pt x="3813" y="7373"/>
                  </a:cubicBezTo>
                  <a:lnTo>
                    <a:pt x="3466" y="7373"/>
                  </a:lnTo>
                  <a:lnTo>
                    <a:pt x="3466" y="6270"/>
                  </a:lnTo>
                  <a:cubicBezTo>
                    <a:pt x="3466" y="6176"/>
                    <a:pt x="3498" y="6050"/>
                    <a:pt x="3592" y="6018"/>
                  </a:cubicBezTo>
                  <a:lnTo>
                    <a:pt x="4128" y="5420"/>
                  </a:lnTo>
                  <a:cubicBezTo>
                    <a:pt x="4600" y="4947"/>
                    <a:pt x="4852" y="4380"/>
                    <a:pt x="4852" y="3687"/>
                  </a:cubicBezTo>
                  <a:lnTo>
                    <a:pt x="4852" y="347"/>
                  </a:ln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781;p57"/>
            <p:cNvSpPr/>
            <p:nvPr/>
          </p:nvSpPr>
          <p:spPr>
            <a:xfrm>
              <a:off x="-28069875" y="3271375"/>
              <a:ext cx="122875" cy="200075"/>
            </a:xfrm>
            <a:custGeom>
              <a:avLst/>
              <a:gdLst/>
              <a:ahLst/>
              <a:cxnLst/>
              <a:rect l="l" t="t" r="r" b="b"/>
              <a:pathLst>
                <a:path w="4915" h="8003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3718"/>
                  </a:lnTo>
                  <a:cubicBezTo>
                    <a:pt x="0" y="4348"/>
                    <a:pt x="221" y="4979"/>
                    <a:pt x="693" y="5451"/>
                  </a:cubicBezTo>
                  <a:lnTo>
                    <a:pt x="1323" y="5955"/>
                  </a:lnTo>
                  <a:cubicBezTo>
                    <a:pt x="1418" y="6018"/>
                    <a:pt x="1449" y="6113"/>
                    <a:pt x="1449" y="6207"/>
                  </a:cubicBezTo>
                  <a:lnTo>
                    <a:pt x="1449" y="7310"/>
                  </a:lnTo>
                  <a:lnTo>
                    <a:pt x="1103" y="7310"/>
                  </a:lnTo>
                  <a:cubicBezTo>
                    <a:pt x="882" y="7310"/>
                    <a:pt x="725" y="7467"/>
                    <a:pt x="725" y="7656"/>
                  </a:cubicBezTo>
                  <a:cubicBezTo>
                    <a:pt x="725" y="7845"/>
                    <a:pt x="882" y="8003"/>
                    <a:pt x="1103" y="8003"/>
                  </a:cubicBezTo>
                  <a:lnTo>
                    <a:pt x="4915" y="8003"/>
                  </a:lnTo>
                  <a:lnTo>
                    <a:pt x="4915" y="5829"/>
                  </a:lnTo>
                  <a:lnTo>
                    <a:pt x="4190" y="5168"/>
                  </a:lnTo>
                  <a:cubicBezTo>
                    <a:pt x="4190" y="5357"/>
                    <a:pt x="4033" y="5514"/>
                    <a:pt x="3844" y="5514"/>
                  </a:cubicBezTo>
                  <a:cubicBezTo>
                    <a:pt x="3655" y="5514"/>
                    <a:pt x="3497" y="5357"/>
                    <a:pt x="3497" y="5168"/>
                  </a:cubicBezTo>
                  <a:lnTo>
                    <a:pt x="3497" y="4411"/>
                  </a:lnTo>
                  <a:cubicBezTo>
                    <a:pt x="3497" y="3876"/>
                    <a:pt x="3214" y="3372"/>
                    <a:pt x="2741" y="3057"/>
                  </a:cubicBezTo>
                  <a:cubicBezTo>
                    <a:pt x="2458" y="2899"/>
                    <a:pt x="2143" y="2773"/>
                    <a:pt x="1796" y="2773"/>
                  </a:cubicBezTo>
                  <a:cubicBezTo>
                    <a:pt x="1607" y="2773"/>
                    <a:pt x="1449" y="2616"/>
                    <a:pt x="1449" y="2427"/>
                  </a:cubicBezTo>
                  <a:lnTo>
                    <a:pt x="1449" y="1229"/>
                  </a:lnTo>
                  <a:cubicBezTo>
                    <a:pt x="1449" y="473"/>
                    <a:pt x="945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Google Shape;5294;p56"/>
          <p:cNvGrpSpPr/>
          <p:nvPr/>
        </p:nvGrpSpPr>
        <p:grpSpPr>
          <a:xfrm>
            <a:off x="1639001" y="3288821"/>
            <a:ext cx="380028" cy="375066"/>
            <a:chOff x="6232000" y="1435050"/>
            <a:chExt cx="488225" cy="481850"/>
          </a:xfrm>
          <a:solidFill>
            <a:schemeClr val="tx1"/>
          </a:solidFill>
        </p:grpSpPr>
        <p:sp>
          <p:nvSpPr>
            <p:cNvPr id="109" name="Google Shape;5295;p56"/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0" name="Google Shape;5296;p56"/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1" name="Google Shape;5297;p56"/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2" name="Google Shape;5298;p56"/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3" name="Google Shape;5299;p56"/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4" name="Google Shape;8133;p62"/>
          <p:cNvGrpSpPr/>
          <p:nvPr/>
        </p:nvGrpSpPr>
        <p:grpSpPr>
          <a:xfrm>
            <a:off x="2987824" y="3278597"/>
            <a:ext cx="410205" cy="395664"/>
            <a:chOff x="-3768700" y="3253275"/>
            <a:chExt cx="301850" cy="291150"/>
          </a:xfrm>
          <a:solidFill>
            <a:schemeClr val="tx1"/>
          </a:solidFill>
        </p:grpSpPr>
        <p:sp>
          <p:nvSpPr>
            <p:cNvPr id="115" name="Google Shape;8134;p62"/>
            <p:cNvSpPr/>
            <p:nvPr/>
          </p:nvSpPr>
          <p:spPr>
            <a:xfrm>
              <a:off x="-3603925" y="3355650"/>
              <a:ext cx="69350" cy="33900"/>
            </a:xfrm>
            <a:custGeom>
              <a:avLst/>
              <a:gdLst/>
              <a:ahLst/>
              <a:cxnLst/>
              <a:rect l="l" t="t" r="r" b="b"/>
              <a:pathLst>
                <a:path w="2774" h="1356" extrusionOk="0">
                  <a:moveTo>
                    <a:pt x="1040" y="1"/>
                  </a:moveTo>
                  <a:cubicBezTo>
                    <a:pt x="505" y="1"/>
                    <a:pt x="1" y="473"/>
                    <a:pt x="1" y="1009"/>
                  </a:cubicBezTo>
                  <a:lnTo>
                    <a:pt x="1" y="1356"/>
                  </a:lnTo>
                  <a:lnTo>
                    <a:pt x="2773" y="1356"/>
                  </a:lnTo>
                  <a:lnTo>
                    <a:pt x="2773" y="1009"/>
                  </a:lnTo>
                  <a:cubicBezTo>
                    <a:pt x="2742" y="473"/>
                    <a:pt x="2269" y="1"/>
                    <a:pt x="17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8135;p62"/>
            <p:cNvSpPr/>
            <p:nvPr/>
          </p:nvSpPr>
          <p:spPr>
            <a:xfrm>
              <a:off x="-3586600" y="3305250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3" y="0"/>
                  </a:moveTo>
                  <a:cubicBezTo>
                    <a:pt x="253" y="0"/>
                    <a:pt x="1" y="316"/>
                    <a:pt x="1" y="662"/>
                  </a:cubicBezTo>
                  <a:cubicBezTo>
                    <a:pt x="1" y="1009"/>
                    <a:pt x="316" y="1324"/>
                    <a:pt x="663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284"/>
                    <a:pt x="1009" y="0"/>
                    <a:pt x="6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8136;p62"/>
            <p:cNvSpPr/>
            <p:nvPr/>
          </p:nvSpPr>
          <p:spPr>
            <a:xfrm>
              <a:off x="-3768700" y="3253275"/>
              <a:ext cx="301850" cy="291150"/>
            </a:xfrm>
            <a:custGeom>
              <a:avLst/>
              <a:gdLst/>
              <a:ahLst/>
              <a:cxnLst/>
              <a:rect l="l" t="t" r="r" b="b"/>
              <a:pathLst>
                <a:path w="12074" h="11646" extrusionOk="0">
                  <a:moveTo>
                    <a:pt x="7947" y="1323"/>
                  </a:moveTo>
                  <a:cubicBezTo>
                    <a:pt x="8703" y="1323"/>
                    <a:pt x="9333" y="1953"/>
                    <a:pt x="9333" y="2710"/>
                  </a:cubicBezTo>
                  <a:cubicBezTo>
                    <a:pt x="9333" y="3025"/>
                    <a:pt x="9207" y="3340"/>
                    <a:pt x="9018" y="3560"/>
                  </a:cubicBezTo>
                  <a:cubicBezTo>
                    <a:pt x="9585" y="3844"/>
                    <a:pt x="9994" y="4442"/>
                    <a:pt x="9994" y="5104"/>
                  </a:cubicBezTo>
                  <a:lnTo>
                    <a:pt x="9994" y="5766"/>
                  </a:lnTo>
                  <a:lnTo>
                    <a:pt x="10026" y="5766"/>
                  </a:lnTo>
                  <a:cubicBezTo>
                    <a:pt x="10026" y="5955"/>
                    <a:pt x="9868" y="6112"/>
                    <a:pt x="9679" y="6112"/>
                  </a:cubicBezTo>
                  <a:lnTo>
                    <a:pt x="6245" y="6112"/>
                  </a:lnTo>
                  <a:cubicBezTo>
                    <a:pt x="6056" y="6112"/>
                    <a:pt x="5899" y="5955"/>
                    <a:pt x="5899" y="5766"/>
                  </a:cubicBezTo>
                  <a:lnTo>
                    <a:pt x="5899" y="5104"/>
                  </a:lnTo>
                  <a:cubicBezTo>
                    <a:pt x="5899" y="4442"/>
                    <a:pt x="6308" y="3844"/>
                    <a:pt x="6875" y="3560"/>
                  </a:cubicBezTo>
                  <a:cubicBezTo>
                    <a:pt x="6686" y="3340"/>
                    <a:pt x="6560" y="3056"/>
                    <a:pt x="6560" y="2710"/>
                  </a:cubicBezTo>
                  <a:cubicBezTo>
                    <a:pt x="6560" y="1953"/>
                    <a:pt x="7190" y="1323"/>
                    <a:pt x="7947" y="1323"/>
                  </a:cubicBezTo>
                  <a:close/>
                  <a:moveTo>
                    <a:pt x="7947" y="0"/>
                  </a:moveTo>
                  <a:cubicBezTo>
                    <a:pt x="5647" y="0"/>
                    <a:pt x="3851" y="1827"/>
                    <a:pt x="3851" y="4096"/>
                  </a:cubicBezTo>
                  <a:cubicBezTo>
                    <a:pt x="3851" y="5104"/>
                    <a:pt x="4197" y="6018"/>
                    <a:pt x="4828" y="6711"/>
                  </a:cubicBezTo>
                  <a:lnTo>
                    <a:pt x="4134" y="7435"/>
                  </a:lnTo>
                  <a:cubicBezTo>
                    <a:pt x="3981" y="7364"/>
                    <a:pt x="3823" y="7329"/>
                    <a:pt x="3669" y="7329"/>
                  </a:cubicBezTo>
                  <a:cubicBezTo>
                    <a:pt x="3412" y="7329"/>
                    <a:pt x="3166" y="7427"/>
                    <a:pt x="2969" y="7624"/>
                  </a:cubicBezTo>
                  <a:lnTo>
                    <a:pt x="732" y="9861"/>
                  </a:lnTo>
                  <a:cubicBezTo>
                    <a:pt x="0" y="10593"/>
                    <a:pt x="722" y="11645"/>
                    <a:pt x="1509" y="11645"/>
                  </a:cubicBezTo>
                  <a:cubicBezTo>
                    <a:pt x="1739" y="11645"/>
                    <a:pt x="1975" y="11555"/>
                    <a:pt x="2181" y="11342"/>
                  </a:cubicBezTo>
                  <a:lnTo>
                    <a:pt x="4449" y="9074"/>
                  </a:lnTo>
                  <a:cubicBezTo>
                    <a:pt x="4765" y="8759"/>
                    <a:pt x="4796" y="8286"/>
                    <a:pt x="4638" y="7939"/>
                  </a:cubicBezTo>
                  <a:lnTo>
                    <a:pt x="5332" y="7246"/>
                  </a:lnTo>
                  <a:cubicBezTo>
                    <a:pt x="6056" y="7813"/>
                    <a:pt x="7001" y="8223"/>
                    <a:pt x="7978" y="8223"/>
                  </a:cubicBezTo>
                  <a:cubicBezTo>
                    <a:pt x="10278" y="8223"/>
                    <a:pt x="12074" y="6364"/>
                    <a:pt x="12074" y="4127"/>
                  </a:cubicBezTo>
                  <a:cubicBezTo>
                    <a:pt x="12074" y="1796"/>
                    <a:pt x="10215" y="0"/>
                    <a:pt x="79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7721;p61"/>
          <p:cNvGrpSpPr/>
          <p:nvPr/>
        </p:nvGrpSpPr>
        <p:grpSpPr>
          <a:xfrm>
            <a:off x="4373424" y="3287335"/>
            <a:ext cx="387912" cy="386926"/>
            <a:chOff x="-20946600" y="3317850"/>
            <a:chExt cx="304825" cy="304050"/>
          </a:xfrm>
          <a:solidFill>
            <a:schemeClr val="tx1"/>
          </a:solidFill>
        </p:grpSpPr>
        <p:sp>
          <p:nvSpPr>
            <p:cNvPr id="119" name="Google Shape;7722;p61"/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7723;p61"/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7724;p61"/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" name="Google Shape;6362;p58"/>
          <p:cNvGrpSpPr/>
          <p:nvPr/>
        </p:nvGrpSpPr>
        <p:grpSpPr>
          <a:xfrm>
            <a:off x="5745553" y="3274265"/>
            <a:ext cx="420221" cy="389622"/>
            <a:chOff x="6543825" y="3202075"/>
            <a:chExt cx="296975" cy="275350"/>
          </a:xfrm>
          <a:solidFill>
            <a:schemeClr val="tx1"/>
          </a:solidFill>
        </p:grpSpPr>
        <p:sp>
          <p:nvSpPr>
            <p:cNvPr id="123" name="Google Shape;6363;p58"/>
            <p:cNvSpPr/>
            <p:nvPr/>
          </p:nvSpPr>
          <p:spPr>
            <a:xfrm>
              <a:off x="6683250" y="3202075"/>
              <a:ext cx="17350" cy="43350"/>
            </a:xfrm>
            <a:custGeom>
              <a:avLst/>
              <a:gdLst/>
              <a:ahLst/>
              <a:cxnLst/>
              <a:rect l="l" t="t" r="r" b="b"/>
              <a:pathLst>
                <a:path w="694" h="173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6364;p58"/>
            <p:cNvSpPr/>
            <p:nvPr/>
          </p:nvSpPr>
          <p:spPr>
            <a:xfrm>
              <a:off x="6613925" y="3236125"/>
              <a:ext cx="35475" cy="34700"/>
            </a:xfrm>
            <a:custGeom>
              <a:avLst/>
              <a:gdLst/>
              <a:ahLst/>
              <a:cxnLst/>
              <a:rect l="l" t="t" r="r" b="b"/>
              <a:pathLst>
                <a:path w="1419" h="1388" extrusionOk="0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6365;p58"/>
            <p:cNvSpPr/>
            <p:nvPr/>
          </p:nvSpPr>
          <p:spPr>
            <a:xfrm>
              <a:off x="6734425" y="3236425"/>
              <a:ext cx="35475" cy="34400"/>
            </a:xfrm>
            <a:custGeom>
              <a:avLst/>
              <a:gdLst/>
              <a:ahLst/>
              <a:cxnLst/>
              <a:rect l="l" t="t" r="r" b="b"/>
              <a:pathLst>
                <a:path w="1419" h="1376" extrusionOk="0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6366;p58"/>
            <p:cNvSpPr/>
            <p:nvPr/>
          </p:nvSpPr>
          <p:spPr>
            <a:xfrm>
              <a:off x="6805325" y="3322575"/>
              <a:ext cx="35475" cy="121325"/>
            </a:xfrm>
            <a:custGeom>
              <a:avLst/>
              <a:gdLst/>
              <a:ahLst/>
              <a:cxnLst/>
              <a:rect l="l" t="t" r="r" b="b"/>
              <a:pathLst>
                <a:path w="1419" h="4853" extrusionOk="0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6367;p58"/>
            <p:cNvSpPr/>
            <p:nvPr/>
          </p:nvSpPr>
          <p:spPr>
            <a:xfrm>
              <a:off x="6543825" y="3323275"/>
              <a:ext cx="35475" cy="121400"/>
            </a:xfrm>
            <a:custGeom>
              <a:avLst/>
              <a:gdLst/>
              <a:ahLst/>
              <a:cxnLst/>
              <a:rect l="l" t="t" r="r" b="b"/>
              <a:pathLst>
                <a:path w="1419" h="4856" extrusionOk="0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6368;p58"/>
            <p:cNvSpPr/>
            <p:nvPr/>
          </p:nvSpPr>
          <p:spPr>
            <a:xfrm>
              <a:off x="6643075" y="3332025"/>
              <a:ext cx="143375" cy="104000"/>
            </a:xfrm>
            <a:custGeom>
              <a:avLst/>
              <a:gdLst/>
              <a:ahLst/>
              <a:cxnLst/>
              <a:rect l="l" t="t" r="r" b="b"/>
              <a:pathLst>
                <a:path w="5735" h="4160" extrusionOk="0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6369;p58"/>
            <p:cNvSpPr/>
            <p:nvPr/>
          </p:nvSpPr>
          <p:spPr>
            <a:xfrm>
              <a:off x="6595025" y="3288700"/>
              <a:ext cx="175675" cy="188725"/>
            </a:xfrm>
            <a:custGeom>
              <a:avLst/>
              <a:gdLst/>
              <a:ahLst/>
              <a:cxnLst/>
              <a:rect l="l" t="t" r="r" b="b"/>
              <a:pathLst>
                <a:path w="7027" h="7549" extrusionOk="0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Google Shape;6092;p58"/>
          <p:cNvSpPr/>
          <p:nvPr/>
        </p:nvSpPr>
        <p:spPr>
          <a:xfrm>
            <a:off x="7159321" y="3296597"/>
            <a:ext cx="366335" cy="367290"/>
          </a:xfrm>
          <a:custGeom>
            <a:avLst/>
            <a:gdLst/>
            <a:ahLst/>
            <a:cxnLst/>
            <a:rect l="l" t="t" r="r" b="b"/>
            <a:pathLst>
              <a:path w="12665" h="12698" extrusionOk="0">
                <a:moveTo>
                  <a:pt x="9200" y="883"/>
                </a:moveTo>
                <a:lnTo>
                  <a:pt x="9200" y="1702"/>
                </a:lnTo>
                <a:lnTo>
                  <a:pt x="3403" y="1702"/>
                </a:lnTo>
                <a:lnTo>
                  <a:pt x="3403" y="883"/>
                </a:lnTo>
                <a:close/>
                <a:moveTo>
                  <a:pt x="4222" y="3340"/>
                </a:moveTo>
                <a:lnTo>
                  <a:pt x="4222" y="4191"/>
                </a:lnTo>
                <a:lnTo>
                  <a:pt x="3403" y="4191"/>
                </a:lnTo>
                <a:lnTo>
                  <a:pt x="3403" y="3340"/>
                </a:lnTo>
                <a:close/>
                <a:moveTo>
                  <a:pt x="6711" y="3340"/>
                </a:moveTo>
                <a:lnTo>
                  <a:pt x="6711" y="4191"/>
                </a:lnTo>
                <a:lnTo>
                  <a:pt x="5892" y="4191"/>
                </a:lnTo>
                <a:lnTo>
                  <a:pt x="5892" y="3340"/>
                </a:lnTo>
                <a:close/>
                <a:moveTo>
                  <a:pt x="9200" y="3340"/>
                </a:moveTo>
                <a:lnTo>
                  <a:pt x="9200" y="4191"/>
                </a:lnTo>
                <a:lnTo>
                  <a:pt x="8349" y="4191"/>
                </a:lnTo>
                <a:lnTo>
                  <a:pt x="8349" y="3340"/>
                </a:lnTo>
                <a:close/>
                <a:moveTo>
                  <a:pt x="4222" y="5010"/>
                </a:moveTo>
                <a:lnTo>
                  <a:pt x="4222" y="5829"/>
                </a:lnTo>
                <a:lnTo>
                  <a:pt x="3403" y="5829"/>
                </a:lnTo>
                <a:lnTo>
                  <a:pt x="3403" y="5010"/>
                </a:lnTo>
                <a:close/>
                <a:moveTo>
                  <a:pt x="6711" y="5010"/>
                </a:moveTo>
                <a:lnTo>
                  <a:pt x="6711" y="5829"/>
                </a:lnTo>
                <a:lnTo>
                  <a:pt x="5892" y="5829"/>
                </a:lnTo>
                <a:lnTo>
                  <a:pt x="5892" y="5010"/>
                </a:lnTo>
                <a:close/>
                <a:moveTo>
                  <a:pt x="9200" y="5010"/>
                </a:moveTo>
                <a:lnTo>
                  <a:pt x="9200" y="5829"/>
                </a:lnTo>
                <a:lnTo>
                  <a:pt x="8349" y="5829"/>
                </a:lnTo>
                <a:lnTo>
                  <a:pt x="8349" y="5010"/>
                </a:lnTo>
                <a:close/>
                <a:moveTo>
                  <a:pt x="4222" y="6648"/>
                </a:moveTo>
                <a:lnTo>
                  <a:pt x="4222" y="7499"/>
                </a:lnTo>
                <a:lnTo>
                  <a:pt x="3403" y="7499"/>
                </a:lnTo>
                <a:lnTo>
                  <a:pt x="3403" y="6648"/>
                </a:lnTo>
                <a:close/>
                <a:moveTo>
                  <a:pt x="6711" y="6648"/>
                </a:moveTo>
                <a:lnTo>
                  <a:pt x="6711" y="7499"/>
                </a:lnTo>
                <a:lnTo>
                  <a:pt x="5892" y="7499"/>
                </a:lnTo>
                <a:lnTo>
                  <a:pt x="5892" y="6648"/>
                </a:lnTo>
                <a:close/>
                <a:moveTo>
                  <a:pt x="9200" y="6648"/>
                </a:moveTo>
                <a:lnTo>
                  <a:pt x="9200" y="7499"/>
                </a:lnTo>
                <a:lnTo>
                  <a:pt x="8349" y="7499"/>
                </a:lnTo>
                <a:lnTo>
                  <a:pt x="8349" y="6648"/>
                </a:lnTo>
                <a:close/>
                <a:moveTo>
                  <a:pt x="1733" y="9137"/>
                </a:moveTo>
                <a:lnTo>
                  <a:pt x="1733" y="11909"/>
                </a:lnTo>
                <a:lnTo>
                  <a:pt x="819" y="11909"/>
                </a:lnTo>
                <a:lnTo>
                  <a:pt x="819" y="9137"/>
                </a:lnTo>
                <a:close/>
                <a:moveTo>
                  <a:pt x="5892" y="9137"/>
                </a:moveTo>
                <a:lnTo>
                  <a:pt x="5892" y="11909"/>
                </a:lnTo>
                <a:lnTo>
                  <a:pt x="4222" y="11909"/>
                </a:lnTo>
                <a:lnTo>
                  <a:pt x="4222" y="9137"/>
                </a:lnTo>
                <a:close/>
                <a:moveTo>
                  <a:pt x="8349" y="9137"/>
                </a:moveTo>
                <a:lnTo>
                  <a:pt x="8349" y="11909"/>
                </a:lnTo>
                <a:lnTo>
                  <a:pt x="6711" y="11909"/>
                </a:lnTo>
                <a:lnTo>
                  <a:pt x="6711" y="9137"/>
                </a:lnTo>
                <a:close/>
                <a:moveTo>
                  <a:pt x="11783" y="9137"/>
                </a:moveTo>
                <a:lnTo>
                  <a:pt x="11783" y="11909"/>
                </a:lnTo>
                <a:lnTo>
                  <a:pt x="10806" y="11909"/>
                </a:lnTo>
                <a:lnTo>
                  <a:pt x="10806" y="9137"/>
                </a:lnTo>
                <a:close/>
                <a:moveTo>
                  <a:pt x="2993" y="1"/>
                </a:moveTo>
                <a:cubicBezTo>
                  <a:pt x="2773" y="1"/>
                  <a:pt x="2615" y="190"/>
                  <a:pt x="2615" y="410"/>
                </a:cubicBezTo>
                <a:lnTo>
                  <a:pt x="2615" y="1670"/>
                </a:lnTo>
                <a:lnTo>
                  <a:pt x="2206" y="1670"/>
                </a:lnTo>
                <a:cubicBezTo>
                  <a:pt x="1985" y="1670"/>
                  <a:pt x="1796" y="1859"/>
                  <a:pt x="1796" y="2080"/>
                </a:cubicBezTo>
                <a:lnTo>
                  <a:pt x="1796" y="8318"/>
                </a:lnTo>
                <a:lnTo>
                  <a:pt x="410" y="8318"/>
                </a:lnTo>
                <a:cubicBezTo>
                  <a:pt x="158" y="8318"/>
                  <a:pt x="0" y="8507"/>
                  <a:pt x="0" y="8696"/>
                </a:cubicBezTo>
                <a:lnTo>
                  <a:pt x="0" y="12287"/>
                </a:lnTo>
                <a:cubicBezTo>
                  <a:pt x="0" y="12540"/>
                  <a:pt x="221" y="12697"/>
                  <a:pt x="410" y="12697"/>
                </a:cubicBezTo>
                <a:lnTo>
                  <a:pt x="12256" y="12697"/>
                </a:lnTo>
                <a:cubicBezTo>
                  <a:pt x="12508" y="12697"/>
                  <a:pt x="12665" y="12477"/>
                  <a:pt x="12665" y="12287"/>
                </a:cubicBezTo>
                <a:lnTo>
                  <a:pt x="12665" y="8696"/>
                </a:lnTo>
                <a:cubicBezTo>
                  <a:pt x="12602" y="8475"/>
                  <a:pt x="12445" y="8318"/>
                  <a:pt x="12224" y="8318"/>
                </a:cubicBezTo>
                <a:lnTo>
                  <a:pt x="10838" y="8318"/>
                </a:lnTo>
                <a:lnTo>
                  <a:pt x="10838" y="2080"/>
                </a:lnTo>
                <a:cubicBezTo>
                  <a:pt x="10838" y="1859"/>
                  <a:pt x="10649" y="1670"/>
                  <a:pt x="10460" y="1670"/>
                </a:cubicBezTo>
                <a:lnTo>
                  <a:pt x="10019" y="1670"/>
                </a:lnTo>
                <a:lnTo>
                  <a:pt x="10019" y="410"/>
                </a:lnTo>
                <a:cubicBezTo>
                  <a:pt x="10019" y="158"/>
                  <a:pt x="9830" y="1"/>
                  <a:pt x="9609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7233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523;p43"/>
          <p:cNvSpPr/>
          <p:nvPr/>
        </p:nvSpPr>
        <p:spPr>
          <a:xfrm>
            <a:off x="6804248" y="2702305"/>
            <a:ext cx="1728192" cy="1196761"/>
          </a:xfrm>
          <a:prstGeom prst="rect">
            <a:avLst/>
          </a:prstGeom>
          <a:solidFill>
            <a:srgbClr val="663C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523;p43"/>
          <p:cNvSpPr/>
          <p:nvPr/>
        </p:nvSpPr>
        <p:spPr>
          <a:xfrm>
            <a:off x="6804248" y="1347614"/>
            <a:ext cx="1728192" cy="1196761"/>
          </a:xfrm>
          <a:prstGeom prst="rect">
            <a:avLst/>
          </a:prstGeom>
          <a:solidFill>
            <a:srgbClr val="C444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523;p43"/>
          <p:cNvSpPr/>
          <p:nvPr/>
        </p:nvSpPr>
        <p:spPr>
          <a:xfrm>
            <a:off x="4923656" y="2702310"/>
            <a:ext cx="1728192" cy="1196761"/>
          </a:xfrm>
          <a:prstGeom prst="rect">
            <a:avLst/>
          </a:prstGeom>
          <a:solidFill>
            <a:srgbClr val="C444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523;p43"/>
          <p:cNvSpPr/>
          <p:nvPr/>
        </p:nvSpPr>
        <p:spPr>
          <a:xfrm>
            <a:off x="4923656" y="1347616"/>
            <a:ext cx="1728192" cy="1196761"/>
          </a:xfrm>
          <a:prstGeom prst="rect">
            <a:avLst/>
          </a:prstGeom>
          <a:solidFill>
            <a:srgbClr val="663C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523;p43"/>
          <p:cNvSpPr/>
          <p:nvPr/>
        </p:nvSpPr>
        <p:spPr>
          <a:xfrm>
            <a:off x="3041898" y="1347620"/>
            <a:ext cx="1728192" cy="1196761"/>
          </a:xfrm>
          <a:prstGeom prst="rect">
            <a:avLst/>
          </a:prstGeom>
          <a:solidFill>
            <a:srgbClr val="C444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523;p43"/>
          <p:cNvSpPr/>
          <p:nvPr/>
        </p:nvSpPr>
        <p:spPr>
          <a:xfrm>
            <a:off x="3041898" y="2702310"/>
            <a:ext cx="1728192" cy="1196761"/>
          </a:xfrm>
          <a:prstGeom prst="rect">
            <a:avLst/>
          </a:prstGeom>
          <a:solidFill>
            <a:srgbClr val="663C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192;p23"/>
          <p:cNvSpPr/>
          <p:nvPr/>
        </p:nvSpPr>
        <p:spPr>
          <a:xfrm rot="5400000">
            <a:off x="-553975" y="1534677"/>
            <a:ext cx="2961480" cy="7744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523;p43"/>
          <p:cNvSpPr/>
          <p:nvPr/>
        </p:nvSpPr>
        <p:spPr>
          <a:xfrm>
            <a:off x="1161306" y="1347620"/>
            <a:ext cx="1728192" cy="1196761"/>
          </a:xfrm>
          <a:prstGeom prst="rect">
            <a:avLst/>
          </a:prstGeom>
          <a:solidFill>
            <a:srgbClr val="663C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192;p23"/>
          <p:cNvSpPr/>
          <p:nvPr/>
        </p:nvSpPr>
        <p:spPr>
          <a:xfrm rot="5400000">
            <a:off x="6461238" y="-2105262"/>
            <a:ext cx="577500" cy="478802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523;p43"/>
          <p:cNvSpPr/>
          <p:nvPr/>
        </p:nvSpPr>
        <p:spPr>
          <a:xfrm>
            <a:off x="1161306" y="2702311"/>
            <a:ext cx="1728192" cy="1196761"/>
          </a:xfrm>
          <a:prstGeom prst="rect">
            <a:avLst/>
          </a:prstGeom>
          <a:solidFill>
            <a:srgbClr val="C444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196;p23"/>
          <p:cNvSpPr txBox="1">
            <a:spLocks/>
          </p:cNvSpPr>
          <p:nvPr/>
        </p:nvSpPr>
        <p:spPr>
          <a:xfrm>
            <a:off x="1161306" y="818"/>
            <a:ext cx="7371134" cy="177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ctr"/>
            <a:r>
              <a:rPr lang="pt-BR" sz="2100" b="0" dirty="0">
                <a:solidFill>
                  <a:schemeClr val="tx1"/>
                </a:solidFill>
                <a:latin typeface="Work Sans" panose="020B0604020202020204" charset="0"/>
              </a:rPr>
              <a:t>Análise de Cenário Comportamento de Consumo 2022</a:t>
            </a:r>
          </a:p>
        </p:txBody>
      </p:sp>
      <p:sp>
        <p:nvSpPr>
          <p:cNvPr id="77" name="Google Shape;523;p43"/>
          <p:cNvSpPr/>
          <p:nvPr/>
        </p:nvSpPr>
        <p:spPr>
          <a:xfrm>
            <a:off x="-468560" y="246354"/>
            <a:ext cx="1032968" cy="3156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368;p36"/>
          <p:cNvSpPr txBox="1">
            <a:spLocks/>
          </p:cNvSpPr>
          <p:nvPr/>
        </p:nvSpPr>
        <p:spPr>
          <a:xfrm>
            <a:off x="1245195" y="1488111"/>
            <a:ext cx="1560413" cy="9336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pt-BR" sz="11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Ressignificação da casa e do lar. Home office forte tendência.</a:t>
            </a:r>
          </a:p>
        </p:txBody>
      </p:sp>
      <p:sp>
        <p:nvSpPr>
          <p:cNvPr id="86" name="Google Shape;368;p36"/>
          <p:cNvSpPr txBox="1">
            <a:spLocks/>
          </p:cNvSpPr>
          <p:nvPr/>
        </p:nvSpPr>
        <p:spPr>
          <a:xfrm>
            <a:off x="1329084" y="2833886"/>
            <a:ext cx="1392634" cy="9336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pt-BR" sz="1100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Handmade</a:t>
            </a:r>
            <a:r>
              <a:rPr lang="pt-BR" sz="11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e artesanal.</a:t>
            </a:r>
            <a:endParaRPr lang="en-US" sz="1100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95" name="Google Shape;368;p36"/>
          <p:cNvSpPr txBox="1">
            <a:spLocks/>
          </p:cNvSpPr>
          <p:nvPr/>
        </p:nvSpPr>
        <p:spPr>
          <a:xfrm>
            <a:off x="3125787" y="1488111"/>
            <a:ext cx="1560413" cy="9336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pt-BR" sz="11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Trabalho: </a:t>
            </a:r>
          </a:p>
          <a:p>
            <a:pPr lvl="0" algn="ctr"/>
            <a:r>
              <a:rPr lang="pt-BR" sz="11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Remoto e híbrido perenes. Prestação de serviços ainda mais próxima.</a:t>
            </a:r>
            <a:endParaRPr lang="en-US" sz="1100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96" name="Google Shape;368;p36"/>
          <p:cNvSpPr txBox="1">
            <a:spLocks/>
          </p:cNvSpPr>
          <p:nvPr/>
        </p:nvSpPr>
        <p:spPr>
          <a:xfrm>
            <a:off x="5007545" y="1479189"/>
            <a:ext cx="1560413" cy="9336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pt-BR" sz="11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Saúde mental: </a:t>
            </a:r>
          </a:p>
          <a:p>
            <a:pPr lvl="0" algn="ctr"/>
            <a:r>
              <a:rPr lang="pt-BR" sz="11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Auto cuidado e home fitness.</a:t>
            </a:r>
            <a:endParaRPr lang="en-US" sz="1100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97" name="Google Shape;368;p36"/>
          <p:cNvSpPr txBox="1">
            <a:spLocks/>
          </p:cNvSpPr>
          <p:nvPr/>
        </p:nvSpPr>
        <p:spPr>
          <a:xfrm>
            <a:off x="6888137" y="1488111"/>
            <a:ext cx="1560413" cy="9336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pt-BR" sz="11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Relacionamentos:</a:t>
            </a:r>
          </a:p>
          <a:p>
            <a:pPr lvl="0" algn="ctr"/>
            <a:r>
              <a:rPr lang="pt-BR" sz="11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Revisão dos relacionamentos e no formato de conexão entre as pessoas.</a:t>
            </a:r>
            <a:endParaRPr lang="en-US" sz="1100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98" name="Google Shape;368;p36"/>
          <p:cNvSpPr txBox="1">
            <a:spLocks/>
          </p:cNvSpPr>
          <p:nvPr/>
        </p:nvSpPr>
        <p:spPr>
          <a:xfrm>
            <a:off x="3125787" y="2833880"/>
            <a:ext cx="1560413" cy="9336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pt-BR" sz="11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Número de lares de uma pessoa só dispara.</a:t>
            </a:r>
            <a:endParaRPr lang="en-US" sz="1100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99" name="Google Shape;368;p36"/>
          <p:cNvSpPr txBox="1">
            <a:spLocks/>
          </p:cNvSpPr>
          <p:nvPr/>
        </p:nvSpPr>
        <p:spPr>
          <a:xfrm>
            <a:off x="5007543" y="2833880"/>
            <a:ext cx="1560413" cy="9336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pt-BR" sz="11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Educação:</a:t>
            </a:r>
          </a:p>
          <a:p>
            <a:pPr lvl="0" algn="ctr"/>
            <a:r>
              <a:rPr lang="pt-BR" sz="11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EAD e híbrido ganham força. Autonomia digital. Flexibilidade em como se ensina e como se aprende.</a:t>
            </a:r>
            <a:endParaRPr lang="en-US" sz="1100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100" name="Google Shape;368;p36"/>
          <p:cNvSpPr txBox="1">
            <a:spLocks/>
          </p:cNvSpPr>
          <p:nvPr/>
        </p:nvSpPr>
        <p:spPr>
          <a:xfrm>
            <a:off x="6888136" y="2833880"/>
            <a:ext cx="1560413" cy="9336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pt-BR" sz="11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Alimentação e bebidas: </a:t>
            </a:r>
          </a:p>
          <a:p>
            <a:pPr lvl="0" algn="ctr"/>
            <a:r>
              <a:rPr lang="pt-BR" sz="11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Cozinhar em casa é necessidade e lazer. Beber não é mais social.</a:t>
            </a:r>
            <a:endParaRPr lang="en-US" sz="1100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90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523;p43"/>
          <p:cNvSpPr/>
          <p:nvPr/>
        </p:nvSpPr>
        <p:spPr>
          <a:xfrm>
            <a:off x="6804248" y="1347614"/>
            <a:ext cx="1728192" cy="1728192"/>
          </a:xfrm>
          <a:prstGeom prst="rect">
            <a:avLst/>
          </a:prstGeom>
          <a:solidFill>
            <a:srgbClr val="C444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523;p43"/>
          <p:cNvSpPr/>
          <p:nvPr/>
        </p:nvSpPr>
        <p:spPr>
          <a:xfrm>
            <a:off x="5868144" y="3219822"/>
            <a:ext cx="1728192" cy="1196761"/>
          </a:xfrm>
          <a:prstGeom prst="rect">
            <a:avLst/>
          </a:prstGeom>
          <a:solidFill>
            <a:srgbClr val="C444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523;p43"/>
          <p:cNvSpPr/>
          <p:nvPr/>
        </p:nvSpPr>
        <p:spPr>
          <a:xfrm>
            <a:off x="4923656" y="1347616"/>
            <a:ext cx="1728192" cy="1728190"/>
          </a:xfrm>
          <a:prstGeom prst="rect">
            <a:avLst/>
          </a:prstGeom>
          <a:solidFill>
            <a:srgbClr val="663C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523;p43"/>
          <p:cNvSpPr/>
          <p:nvPr/>
        </p:nvSpPr>
        <p:spPr>
          <a:xfrm>
            <a:off x="3041898" y="1347620"/>
            <a:ext cx="1728192" cy="1728186"/>
          </a:xfrm>
          <a:prstGeom prst="rect">
            <a:avLst/>
          </a:prstGeom>
          <a:solidFill>
            <a:srgbClr val="C444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523;p43"/>
          <p:cNvSpPr/>
          <p:nvPr/>
        </p:nvSpPr>
        <p:spPr>
          <a:xfrm>
            <a:off x="3986386" y="3219822"/>
            <a:ext cx="1728192" cy="1196761"/>
          </a:xfrm>
          <a:prstGeom prst="rect">
            <a:avLst/>
          </a:prstGeom>
          <a:solidFill>
            <a:srgbClr val="663C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192;p23"/>
          <p:cNvSpPr/>
          <p:nvPr/>
        </p:nvSpPr>
        <p:spPr>
          <a:xfrm rot="5400000">
            <a:off x="-553975" y="1534677"/>
            <a:ext cx="2961480" cy="7744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523;p43"/>
          <p:cNvSpPr/>
          <p:nvPr/>
        </p:nvSpPr>
        <p:spPr>
          <a:xfrm>
            <a:off x="1161306" y="1347620"/>
            <a:ext cx="1728192" cy="1728186"/>
          </a:xfrm>
          <a:prstGeom prst="rect">
            <a:avLst/>
          </a:prstGeom>
          <a:solidFill>
            <a:srgbClr val="663C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192;p23"/>
          <p:cNvSpPr/>
          <p:nvPr/>
        </p:nvSpPr>
        <p:spPr>
          <a:xfrm rot="5400000">
            <a:off x="6461238" y="-2105262"/>
            <a:ext cx="577500" cy="478802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523;p43"/>
          <p:cNvSpPr/>
          <p:nvPr/>
        </p:nvSpPr>
        <p:spPr>
          <a:xfrm>
            <a:off x="2105794" y="3219823"/>
            <a:ext cx="1728192" cy="1196761"/>
          </a:xfrm>
          <a:prstGeom prst="rect">
            <a:avLst/>
          </a:prstGeom>
          <a:solidFill>
            <a:srgbClr val="C444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196;p23"/>
          <p:cNvSpPr txBox="1">
            <a:spLocks/>
          </p:cNvSpPr>
          <p:nvPr/>
        </p:nvSpPr>
        <p:spPr>
          <a:xfrm>
            <a:off x="1161306" y="818"/>
            <a:ext cx="7371134" cy="177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Work Sans"/>
              <a:buNone/>
              <a:defRPr sz="52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ctr"/>
            <a:r>
              <a:rPr lang="pt-BR" sz="2100" b="0" dirty="0">
                <a:solidFill>
                  <a:schemeClr val="tx1"/>
                </a:solidFill>
                <a:latin typeface="Work Sans" panose="020B0604020202020204" charset="0"/>
              </a:rPr>
              <a:t>Análise de Cenário Comportamento de Consumo 2022</a:t>
            </a:r>
          </a:p>
        </p:txBody>
      </p:sp>
      <p:sp>
        <p:nvSpPr>
          <p:cNvPr id="77" name="Google Shape;523;p43"/>
          <p:cNvSpPr/>
          <p:nvPr/>
        </p:nvSpPr>
        <p:spPr>
          <a:xfrm>
            <a:off x="-468560" y="246354"/>
            <a:ext cx="1032968" cy="3156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368;p36"/>
          <p:cNvSpPr txBox="1">
            <a:spLocks/>
          </p:cNvSpPr>
          <p:nvPr/>
        </p:nvSpPr>
        <p:spPr>
          <a:xfrm>
            <a:off x="1238157" y="1638789"/>
            <a:ext cx="1574490" cy="11461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663C94"/>
              </a:buClr>
              <a:buSzPct val="140000"/>
            </a:pPr>
            <a:r>
              <a:rPr lang="pt-BR" sz="10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Hábito de compras: </a:t>
            </a:r>
            <a:r>
              <a:rPr lang="pt-BR" sz="1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Shop local e compras multicanais (online, </a:t>
            </a:r>
            <a:r>
              <a:rPr lang="pt-BR" sz="1000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offline</a:t>
            </a:r>
            <a:r>
              <a:rPr lang="pt-BR" sz="1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, </a:t>
            </a:r>
            <a:r>
              <a:rPr lang="pt-BR" sz="1000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Instagram</a:t>
            </a:r>
            <a:r>
              <a:rPr lang="pt-BR" sz="1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, </a:t>
            </a:r>
            <a:r>
              <a:rPr lang="pt-BR" sz="1000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Whatsapp</a:t>
            </a:r>
            <a:r>
              <a:rPr lang="pt-BR" sz="1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, </a:t>
            </a:r>
            <a:r>
              <a:rPr lang="pt-BR" sz="1000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live</a:t>
            </a:r>
            <a:r>
              <a:rPr lang="pt-BR" sz="1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shop). Serviços de entrega ganham destaque.</a:t>
            </a:r>
          </a:p>
        </p:txBody>
      </p:sp>
      <p:sp>
        <p:nvSpPr>
          <p:cNvPr id="86" name="Google Shape;368;p36"/>
          <p:cNvSpPr txBox="1">
            <a:spLocks/>
          </p:cNvSpPr>
          <p:nvPr/>
        </p:nvSpPr>
        <p:spPr>
          <a:xfrm>
            <a:off x="2153679" y="3351398"/>
            <a:ext cx="1632422" cy="9336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663C94"/>
              </a:buClr>
              <a:buSzPct val="140000"/>
            </a:pPr>
            <a:r>
              <a:rPr lang="pt-BR" sz="1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Streaming + consumo + informação (Netflix).</a:t>
            </a:r>
          </a:p>
        </p:txBody>
      </p:sp>
      <p:sp>
        <p:nvSpPr>
          <p:cNvPr id="95" name="Google Shape;368;p36"/>
          <p:cNvSpPr txBox="1">
            <a:spLocks/>
          </p:cNvSpPr>
          <p:nvPr/>
        </p:nvSpPr>
        <p:spPr>
          <a:xfrm>
            <a:off x="3083842" y="1491767"/>
            <a:ext cx="1644303" cy="14401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663C94"/>
              </a:buClr>
              <a:buSzPct val="140000"/>
            </a:pPr>
            <a:r>
              <a:rPr lang="pt-BR" sz="10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Turismo e Transporte: </a:t>
            </a:r>
          </a:p>
          <a:p>
            <a:pPr algn="ctr">
              <a:buClr>
                <a:srgbClr val="663C94"/>
              </a:buClr>
              <a:buSzPct val="140000"/>
            </a:pPr>
            <a:r>
              <a:rPr lang="pt-BR" sz="1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Viagens como oportunidade de reconexão consigo e com o outro. Eco Turismo ganha destaque. </a:t>
            </a:r>
            <a:r>
              <a:rPr lang="pt-BR" sz="1000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Sanitized</a:t>
            </a:r>
            <a:r>
              <a:rPr lang="pt-BR" sz="1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Travel</a:t>
            </a:r>
            <a:r>
              <a:rPr lang="pt-BR" sz="1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vira padrão.</a:t>
            </a:r>
          </a:p>
        </p:txBody>
      </p:sp>
      <p:sp>
        <p:nvSpPr>
          <p:cNvPr id="96" name="Google Shape;368;p36"/>
          <p:cNvSpPr txBox="1">
            <a:spLocks/>
          </p:cNvSpPr>
          <p:nvPr/>
        </p:nvSpPr>
        <p:spPr>
          <a:xfrm>
            <a:off x="4943200" y="1417860"/>
            <a:ext cx="1689103" cy="15876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663C94"/>
              </a:buClr>
              <a:buSzPct val="140000"/>
            </a:pPr>
            <a:r>
              <a:rPr lang="pt-BR" sz="10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Moda e Beleza: </a:t>
            </a:r>
          </a:p>
          <a:p>
            <a:pPr algn="ctr">
              <a:buClr>
                <a:srgbClr val="663C94"/>
              </a:buClr>
              <a:buSzPct val="140000"/>
            </a:pPr>
            <a:r>
              <a:rPr lang="pt-BR" sz="1000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Skin</a:t>
            </a:r>
            <a:r>
              <a:rPr lang="pt-BR" sz="1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pt-BR" sz="1000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care</a:t>
            </a:r>
            <a:r>
              <a:rPr lang="pt-BR" sz="1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e auto cuidado se tornam práticas terapêuticas. Moda com senso de propósito. Consumo consciente. Desapegos ganham força. Conforto e acessórios são a bola da vez.</a:t>
            </a:r>
          </a:p>
        </p:txBody>
      </p:sp>
      <p:sp>
        <p:nvSpPr>
          <p:cNvPr id="97" name="Google Shape;368;p36"/>
          <p:cNvSpPr txBox="1">
            <a:spLocks/>
          </p:cNvSpPr>
          <p:nvPr/>
        </p:nvSpPr>
        <p:spPr>
          <a:xfrm>
            <a:off x="6888137" y="1744904"/>
            <a:ext cx="1560413" cy="9336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663C94"/>
              </a:buClr>
              <a:buSzPct val="140000"/>
            </a:pPr>
            <a:r>
              <a:rPr lang="pt-BR" sz="1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Mídia e entretenimento.</a:t>
            </a:r>
          </a:p>
        </p:txBody>
      </p:sp>
      <p:sp>
        <p:nvSpPr>
          <p:cNvPr id="98" name="Google Shape;368;p36"/>
          <p:cNvSpPr txBox="1">
            <a:spLocks/>
          </p:cNvSpPr>
          <p:nvPr/>
        </p:nvSpPr>
        <p:spPr>
          <a:xfrm>
            <a:off x="4066666" y="3351392"/>
            <a:ext cx="1560413" cy="9336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663C94"/>
              </a:buClr>
              <a:buSzPct val="140000"/>
            </a:pPr>
            <a:r>
              <a:rPr lang="pt-BR" sz="1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Pets, plantas e adoção.</a:t>
            </a:r>
          </a:p>
        </p:txBody>
      </p:sp>
      <p:sp>
        <p:nvSpPr>
          <p:cNvPr id="99" name="Google Shape;368;p36"/>
          <p:cNvSpPr txBox="1">
            <a:spLocks/>
          </p:cNvSpPr>
          <p:nvPr/>
        </p:nvSpPr>
        <p:spPr>
          <a:xfrm>
            <a:off x="5952030" y="3351398"/>
            <a:ext cx="1560413" cy="9336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663C94"/>
              </a:buClr>
              <a:buSzPct val="140000"/>
            </a:pPr>
            <a:r>
              <a:rPr lang="pt-BR" sz="1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Revolução do outdoors.</a:t>
            </a:r>
          </a:p>
        </p:txBody>
      </p:sp>
    </p:spTree>
    <p:extLst>
      <p:ext uri="{BB962C8B-B14F-4D97-AF65-F5344CB8AC3E}">
        <p14:creationId xmlns:p14="http://schemas.microsoft.com/office/powerpoint/2010/main" val="253555460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Pitch Deck Minitheme by Slidesgo">
  <a:themeElements>
    <a:clrScheme name="Personalizada 81">
      <a:dk1>
        <a:srgbClr val="000000"/>
      </a:dk1>
      <a:lt1>
        <a:srgbClr val="FFFFFF"/>
      </a:lt1>
      <a:dk2>
        <a:srgbClr val="595959"/>
      </a:dk2>
      <a:lt2>
        <a:srgbClr val="ECECEC"/>
      </a:lt2>
      <a:accent1>
        <a:srgbClr val="972E9A"/>
      </a:accent1>
      <a:accent2>
        <a:srgbClr val="7557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1085</TotalTime>
  <Words>939</Words>
  <Application>Microsoft Office PowerPoint</Application>
  <PresentationFormat>Apresentação na tela (16:9)</PresentationFormat>
  <Paragraphs>179</Paragraphs>
  <Slides>33</Slides>
  <Notes>33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41" baseType="lpstr">
      <vt:lpstr>Work Sans</vt:lpstr>
      <vt:lpstr>Leckerli One</vt:lpstr>
      <vt:lpstr>Calibri</vt:lpstr>
      <vt:lpstr>Roboto</vt:lpstr>
      <vt:lpstr>Arial</vt:lpstr>
      <vt:lpstr>Wingdings</vt:lpstr>
      <vt:lpstr>Quicksand Book</vt:lpstr>
      <vt:lpstr>Simple Pitch Deck Minitheme by Slidesgo</vt:lpstr>
      <vt:lpstr>Apresentação do PowerPoint</vt:lpstr>
      <vt:lpstr>Apresentação do PowerPoint</vt:lpstr>
      <vt:lpstr>Apresentação do PowerPoint</vt:lpstr>
      <vt:lpstr>Gestão empresarial e seus desafios</vt:lpstr>
      <vt:lpstr>Gestão empresarial e seus desafios</vt:lpstr>
      <vt:lpstr>Novos valores e mentalidades subjacentes estão emergindo durante a crise do COVID-19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Pilares do Marketing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Miopia de Marketing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Rachel Patrocínio</dc:title>
  <dc:creator>Emanuelle Franco</dc:creator>
  <cp:lastModifiedBy>Rachel Farias do Patrocinio</cp:lastModifiedBy>
  <cp:revision>127</cp:revision>
  <dcterms:modified xsi:type="dcterms:W3CDTF">2021-08-17T18:18:41Z</dcterms:modified>
</cp:coreProperties>
</file>